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цене Победы, утрате дома и памяти о близких.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«Враги сожгли родную хату»: песня о войне, доме и человеческой памяти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послевоенных лет: личная боль и общая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появилась сразу после войны, когда радость Победы соседствовала с разрушениями, потерями и возвращением фронтовиков домой. В этих условиях особенно остро звучали темы памяти, разлуки и человеческого достоинства.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Матусовский был поэтом, переводчиком и фронтовым корреспондентом, поэтому война вошла в его творчество как личный опыт, а не как отвлечённая тема.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Матусовский — автор слов песни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отличаются ясностью, разговорной интонацией и точными деталями. В песне о сожжённой хате это делает каждую строку особенно правдивой и близкой слушателю.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красивостей и громких эффектов помогает услышать главное: боль человека, который вернулся домой и увидел, что прежняя жизнь уже не вернётся.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Блантер — музыка, которая усиливает чувство потери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 звучит спокойно и тянется медленно, поэтому в нём слышатся усталость, сдержанная скорбь и долгий путь героя к своему разрушенному дому.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напоминает марш и не создаёт праздничного настроения. Она передаёт тихую боль, которую человек не может скрыть, даже говоря очень просто.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запоминаемость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интонации делают песню легко узнаваемой. Они будто возвращают слушателя к одной и той же мысли: потеря дома остаётся с человеком надолго.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солдата, вернувшегося на пепелище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которого больше нет
</a:t>
            </a:r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туда, где когда-то был родной дом, и вместо знакомого двора видит следы пожара. Перед читателем возникает не фронтовая сцена, а пустое место, в котором исчезла прежняя жизнь. Этот образ особенно сильный, потому что говорит о войне через тишину и разрушение.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среди руин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песни стоит солдат, вернувшийся один. Он не празднует Победу и не рассказывает о боях, а молча смотрит на то, что осталось от родного мира. Такой образ помогает почувствовать, как война меняет судьбу обычного человека и лишает его опоры.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дорога к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песне ведёт не только домой, но и к воспоминаниям о семье, детстве и мире до войны. Чем ближе герой к цели, тем сильнее его встречает пустота. Поэтому сама дорога становится символом надежды, которая сталкивается с утратой.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Хата в песне — это не просто здание. Она напоминает о семье, детстве, тепле и той мирной жизни, которую война безжалостно оборвала.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связана с ожиданием возвращения и надеждой увидеть близких. Она помогает понять, каким длинным и трудным был путь солдата домой.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символизирует разрушение, беду и человеческое горе. Через этот образ поэт показывает, как война уничтожает не только вещи, но и память о доме.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вокруг сгоревшего дома подчёркивает одиночество героя. Простые предметные детали превращаются в символы и делают смысл песни особенно ясным для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песни и их соотношение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текст держится на сдержанных, но очень сильных переживаниях героя, а не на внешнем действии.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печаль и память; надежда есть, но остаётся тихой и почти незаметной.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«Враги сожгли родную хату»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быстро стала заметной, потому что говорит о войне без громких слов. В ней нет пафоса, зато есть честность, которая сразу вызывает доверие.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стала известной и запоминающейся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понятна людям разных поколений: в основе сюжета — дом, семья и утрата. Эти темы близки каждому, даже если война известна только по книгам и рассказам.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создают простая лексика, выразительная мелодия и правдивый сюжет. Личная боль героя соединяется здесь с общей историей страны, и именно это делает песню сильной.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97397"/>
            <a:ext cx="3287100" cy="15662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песне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запомнить авторов, дату, тему и смысл произведения.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объединяет историческую тему, личную трагедию и память о судьбе обычного солдата после войны.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 литературе о военной поэзии и песнях 1940-х годов
</a:t>
            </a:r>
            <a:endParaRPr lang="en-US" sz="7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песни с народной памятью о войне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дома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 о миллионах людей, потерявших жильё во время Великой Отечественной войны. За судьбой одного солдата здесь видна судьба многих семей.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человеческая боль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слушателей эта история была узнаваемой и близкой. Она звучала так, словно могла произойти почти в каждом доме, пережившем войну и пожары.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мирных жителей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говорит не только о фронте, но и о тех, кто пережил оккупацию, эвакуацию и потерю близких. Их память тоже стала частью песни.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одного героя песня передаёт опыт целого поколения. В ней война показана не как абстрактное событие, а как личная и народная трагедия.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песни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переживаний в тексте песни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песни показывает, что она звучит как живой отклик на окончание войны.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короткие фразы делают переживание героя особенно правдивым и понятным школьникам.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песни и текст Михаила Матусовского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писатели, композиторы и режиссёры всё чаще обращались к судьбам обычных людей. Их интересовали не только подвиги, но и утраты, которые оставила война в семьях.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литературе и искусстве после 1945 года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помогают увидеть цену Победы через конкретные человеческие истории. Песня «Враги сожгли родную хату» особенно точно передаёт послевоенную боль и память о пережитом.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страны и личная утрата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песне личная трагедия звучит не слабее общего исторического итога.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Победы для героя сильнее всего остаются разрушение, память и боль утраты.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произведения, условная шкала художественных акцентов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послевоенной поэзии, здесь на первом плане память, разлука и ожидание. Герой не рассказывает о сражениях, а делится тем, что осталось после войны.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фронтовой и послевоенной лирикой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близка фронтовой лирике тем, что говорит о войне через судьбу одного человека. В ней важны правда переживания и сдержанный тон, а не громкие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человеческую стойкость без героизации. Именно поэтому оно стало одним из самых узнаваемых примеров лирики о войне и её последствиях.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песню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детали делают произведение особенно выразительным и понятным.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сильные образы и тихая мелодия вместе создают запоминающееся и очень личное звучание.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и его художественные особенности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понять, что война затрагивает не только солдат, но и целые семьи. Через один образ разрушенного дома становится видна общая человеческая беда.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песню изучают в школе сегодня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соединяет литературу, музыку и историю. Поэтому на уроке она помогает обсуждать не только текст, но и эпоху, в которой он появился.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произведение ценно своей ясностью. Оно показывает, что несколько простых строк могут передать глубокую боль, память и любовь к дому.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этой песни развивает сочувствие и уважение к прошлому. Она помогает говорить о цене мира без сложных объяснений и назидания.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песне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показана через дом, двор, деревню и близких людей. Это мир, в котором есть тепло, привычный порядок и чувство защищённости.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хата сожжена, герой теряет не только здание. Вместе с домом исчезает часть его прошлого, семейной памяти и личной опоры.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пожара Родина остаётся связанной с воспоминаниями о мирной жизни. Именно память помогает герою сохранить связь с родным местом.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цепочка от разрушения дома к памяти о родной жизни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песня как урок памяти, сострадания и любви к дому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«Враги сожгли родную хату» напоминает, что за большой Победой стоят личные потери миллионов людей. Простота слов и тихая скорбь делают песню особенно сильной и запоминающейся.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2026-05-19T05:24:00Z</dcterms:created>
  <dcterms:modified xsi:type="dcterms:W3CDTF">2026-05-19T05:24:00Z</dcterms:modified>
</cp:coreProperties>
</file>