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576175"/>
            <a:ext cx="4358700" cy="11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Прошлое и будущее Земли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276600"/>
            <a:ext cx="31320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1888650"/>
            <a:ext cx="3632700" cy="7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Планета меняется уже 4,54 миллиарда лет — и перемены продолжаются.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350" y="1452995"/>
            <a:ext cx="5079900" cy="2773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географу знать историю Земли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787875"/>
            <a:ext cx="34548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Земли помогает понять, как связаны литосфера, океаны, атмосфера и жизнь. По прошлым изменениям климата и материков можно объяснить современную природу и оценить её будущее, особенно сегодня, когда планета уже заметно потеплела.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3800" y="276600"/>
            <a:ext cx="57318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появилась Земля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26825" y="1131674"/>
            <a:ext cx="38094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Рождение планеты
</a:t>
            </a:r>
            <a:pPr algn="l" indent="0" marL="0">
              <a:lnSpc>
                <a:spcPct val="115000"/>
              </a:lnSpc>
              <a:buNone/>
            </a:pPr>
            <a:r>
              <a:rPr lang="en-US" sz="4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возникла из газопылевого облака вокруг молодого Солнца примерно 4,54 миллиарда лет назад. Частицы постепенно слипались, образуя всё более крупное небесное тело.
</a:t>
            </a:r>
            <a:endParaRPr lang="en-US" sz="984" dirty="0"/>
          </a:p>
        </p:txBody>
      </p:sp>
      <p:sp>
        <p:nvSpPr>
          <p:cNvPr id="11" name="Text 3"/>
          <p:cNvSpPr txBox="1"/>
          <p:nvPr/>
        </p:nvSpPr>
        <p:spPr>
          <a:xfrm>
            <a:off x="826825" y="1913362"/>
            <a:ext cx="38094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Огненная поверхность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начале своего существования планета была очень горячей и частично расплавленной. Постепенно тяжёлые вещества опускались внутрь, а на поверхности формировалась твёрдая кора.
</a:t>
            </a:r>
            <a:endParaRPr lang="en-US" sz="984" dirty="0"/>
          </a:p>
        </p:txBody>
      </p:sp>
      <p:sp>
        <p:nvSpPr>
          <p:cNvPr id="12" name="Text 4"/>
          <p:cNvSpPr txBox="1"/>
          <p:nvPr/>
        </p:nvSpPr>
        <p:spPr>
          <a:xfrm>
            <a:off x="826825" y="2694921"/>
            <a:ext cx="38094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Бомбардировка из космоса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Раннюю Землю часто атаковали астероиды и другие космические тела. Эти столкновения изменяли рельеф, нагревали поверхность и влияли на строение молодой планеты.
</a:t>
            </a:r>
            <a:endParaRPr lang="en-US" sz="1022" dirty="0"/>
          </a:p>
        </p:txBody>
      </p:sp>
      <p:sp>
        <p:nvSpPr>
          <p:cNvPr id="13" name="Text 5"/>
          <p:cNvSpPr txBox="1"/>
          <p:nvPr/>
        </p:nvSpPr>
        <p:spPr>
          <a:xfrm>
            <a:off x="826825" y="3527644"/>
            <a:ext cx="38094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оболочки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мере остывания Земля стала устойчивее, и её внешние оболочки начали принимать привычный вид. Именно тогда создались условия для появления атмосферы, воды и будущей жизни.
</a:t>
            </a:r>
            <a:endParaRPr lang="en-US" sz="10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501" y="1240569"/>
            <a:ext cx="2388478" cy="1910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7764" y="1240569"/>
            <a:ext cx="2388478" cy="191031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2039" y="1240569"/>
            <a:ext cx="2388478" cy="191031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Молодая Земля: вулканы, атмосфера и первые океаны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014877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Земля дышала вулканами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молодой планете вулканы извергали огромные количества газа и пара. Из этих выбросов постепенно сложилась первичная атмосфера, совсем не похожая на современную. Она была плотной, горячей и богата веществами, которые позже стали основой для дальнейших изменений.
</a:t>
            </a:r>
            <a:endParaRPr lang="en-US" sz="1072" dirty="0"/>
          </a:p>
        </p:txBody>
      </p:sp>
      <p:sp>
        <p:nvSpPr>
          <p:cNvPr id="10" name="Text 3"/>
          <p:cNvSpPr txBox="1"/>
          <p:nvPr/>
        </p:nvSpPr>
        <p:spPr>
          <a:xfrm>
            <a:off x="3459140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появились моря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поверхность начала остывать, водяной пар в атмосфере конденсировался в капли. Так пошли дожди, которые длились очень долго, и на Земле сформировались первые океаны. На фоне раскалённых скал вода стала важнейшей частью нового мира.
</a:t>
            </a:r>
            <a:endParaRPr lang="en-US" sz="1072" dirty="0"/>
          </a:p>
        </p:txBody>
      </p:sp>
      <p:sp>
        <p:nvSpPr>
          <p:cNvPr id="11" name="Text 4"/>
          <p:cNvSpPr txBox="1"/>
          <p:nvPr/>
        </p:nvSpPr>
        <p:spPr>
          <a:xfrm>
            <a:off x="5903415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бурной юности планеты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Метеоритные удары, вулканы и клубы пара делали раннюю Землю суровой и яркой. Со временем огненная поверхность сменилась морями и более спокойными условиями. Именно этот переход подготовил планету к следующему большому этапу — появлению жизни.
</a:t>
            </a:r>
            <a:endParaRPr lang="en-US" sz="107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91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развития жизни на Земле
</a:t>
            </a:r>
            <a:endParaRPr lang="en-US" sz="2191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основана на геологической и биологической истории планеты.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этапы истории Земли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геологической шкале времени и палеонтологическим данным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в прошлое, тем крупнее интервалы между событиями. Это показывает, как долго формировалась планета и насколько коротка история человека.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развивалась миллиарды лет, а Homo sapiens появился совсем недавно по меркам геологического времени.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1151550"/>
            <a:ext cx="3142200" cy="14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перелом изменил состав воздуха и сделал возможным образование озонового слоя, который защитил поверхность Земли от жёсткого ультрафиолета.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952850" y="1662738"/>
            <a:ext cx="3702000" cy="89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413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2,4 млрд лет
</a:t>
            </a:r>
            <a:endParaRPr lang="en-US" sz="4413" dirty="0"/>
          </a:p>
        </p:txBody>
      </p:sp>
      <p:sp>
        <p:nvSpPr>
          <p:cNvPr id="6" name="Text 3"/>
          <p:cNvSpPr txBox="1"/>
          <p:nvPr/>
        </p:nvSpPr>
        <p:spPr>
          <a:xfrm>
            <a:off x="2838625" y="4672200"/>
            <a:ext cx="37368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Геологические и биогеохимические данные о Великом кислородном событии
</a:t>
            </a:r>
            <a:endParaRPr lang="en-US" sz="700" dirty="0"/>
          </a:p>
        </p:txBody>
      </p:sp>
      <p:sp>
        <p:nvSpPr>
          <p:cNvPr id="7" name="Text 4"/>
          <p:cNvSpPr txBox="1"/>
          <p:nvPr/>
        </p:nvSpPr>
        <p:spPr>
          <a:xfrm>
            <a:off x="4952850" y="2666275"/>
            <a:ext cx="37020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85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назад кислород начал заметно накапливаться в атмосфере благодаря фотосинтезу цианобактерий.
</a:t>
            </a:r>
            <a:endParaRPr lang="en-US" sz="18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0650" y="1641462"/>
            <a:ext cx="4389600" cy="167837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109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массовые вымирания в истории Земли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571450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крупнейших кризисов резко сокращали число видов и меняли ход эволюции.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605649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тяжёлый кризис пришёлся на конец пермского периода: он сильнее всего сократил морскую жизнь.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133275" y="3649575"/>
            <a:ext cx="3736800" cy="2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Геологическая летопись массовых вымираний
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8725" y="3007376"/>
            <a:ext cx="8565300" cy="17230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Ледниковые и тёплые периоды в истории климата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273800" y="1435350"/>
            <a:ext cx="2726100" cy="13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Ледниковые эпохи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холодные периоды огромные площади Северной Америки и Евразии были покрыты льдом. Уровень океана понижался, потому что часть воды накапливалась в ледниках.
</a:t>
            </a:r>
            <a:endParaRPr lang="en-US" sz="1222" dirty="0"/>
          </a:p>
        </p:txBody>
      </p:sp>
      <p:sp>
        <p:nvSpPr>
          <p:cNvPr id="11" name="Text 3"/>
          <p:cNvSpPr txBox="1"/>
          <p:nvPr/>
        </p:nvSpPr>
        <p:spPr>
          <a:xfrm>
            <a:off x="6144142" y="1435353"/>
            <a:ext cx="2726100" cy="13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Чередование холода и тепла показывает, что климат Земли всегда менялся. Сегодняшние изменения особенно важны, потому что они происходят очень быстро и затрагивают людей.
</a:t>
            </a:r>
            <a:endParaRPr lang="en-US" sz="1222" dirty="0"/>
          </a:p>
        </p:txBody>
      </p:sp>
      <p:sp>
        <p:nvSpPr>
          <p:cNvPr id="12" name="Text 4"/>
          <p:cNvSpPr txBox="1"/>
          <p:nvPr/>
        </p:nvSpPr>
        <p:spPr>
          <a:xfrm>
            <a:off x="3208974" y="1435353"/>
            <a:ext cx="2726100" cy="13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Межледниковья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более тёплые промежутки ледники отступали, а природные зоны смещались к северу. Такие периоды делали климат мягче и расширяли пространства для жизни.
</a:t>
            </a:r>
            <a:endParaRPr lang="en-US" sz="12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температуры Земли в новейшее время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температурные ряды NASA/NOAA; данные по среднегодовой температуре, конец XIX — начало XXI века
</a:t>
            </a:r>
            <a:endParaRPr lang="en-US" sz="645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тёплые годы сосредоточены в последние десятилетия, что подчёркивает ускорение изменений климата в современную эпоху.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1970-х годов потепление усилилось, и это согласуется с ростом выбросов парниковых газов.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094" y="1898603"/>
            <a:ext cx="230213" cy="263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93100" y="1916019"/>
            <a:ext cx="256800" cy="2282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42400" y="1927433"/>
            <a:ext cx="256800" cy="2054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91700" y="1901740"/>
            <a:ext cx="256800" cy="256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273800" y="276600"/>
            <a:ext cx="612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человек изменяет Землю
</a:t>
            </a:r>
            <a:endParaRPr lang="en-US" sz="2200" dirty="0"/>
          </a:p>
        </p:txBody>
      </p:sp>
      <p:sp>
        <p:nvSpPr>
          <p:cNvPr id="13" name="Text 2"/>
          <p:cNvSpPr txBox="1"/>
          <p:nvPr/>
        </p:nvSpPr>
        <p:spPr>
          <a:xfrm>
            <a:off x="273800" y="2342650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
</a:t>
            </a:r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исчезают из-за расширения полей, строительства и заготовки древесины. Из-за этого сокращаются места обитания животных, хуже удерживается влага в почвах, а воздух становится менее устойчивым к изменениям климата.
</a:t>
            </a:r>
            <a:endParaRPr lang="en-US" sz="1117" dirty="0"/>
          </a:p>
        </p:txBody>
      </p:sp>
      <p:sp>
        <p:nvSpPr>
          <p:cNvPr id="14" name="Text 3"/>
          <p:cNvSpPr txBox="1"/>
          <p:nvPr/>
        </p:nvSpPr>
        <p:spPr>
          <a:xfrm>
            <a:off x="2323100" y="2342763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Добыча и производство
</a:t>
            </a:r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Карьерная добыча, заводы и энергетика меняют рельеф, загрязняют воду и воздух, а также увеличивают выбросы углекислого газа. Именно хозяйственная деятельность даёт в атмосферу десятки миллиардов тонн CO2 каждый год.
</a:t>
            </a:r>
            <a:endParaRPr lang="en-US" sz="1102" dirty="0"/>
          </a:p>
        </p:txBody>
      </p:sp>
      <p:sp>
        <p:nvSpPr>
          <p:cNvPr id="15" name="Text 4"/>
          <p:cNvSpPr txBox="1"/>
          <p:nvPr/>
        </p:nvSpPr>
        <p:spPr>
          <a:xfrm>
            <a:off x="4372400" y="2342763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 транспорт
</a:t>
            </a:r>
            <a:pPr algn="l" indent="0" marL="0">
              <a:lnSpc>
                <a:spcPct val="115000"/>
              </a:lnSpc>
              <a:buNone/>
            </a:pPr>
            <a:r>
              <a:rPr lang="en-US" sz="9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городов, дороги и автомобильный транспорт занимают природные территории и усиливают нагрев поверхности. Асфальт, плотная застройка и выхлопы делают климат в населённых пунктах заметно более жёстким.
</a:t>
            </a:r>
            <a:endParaRPr lang="en-US" sz="1172" dirty="0"/>
          </a:p>
        </p:txBody>
      </p:sp>
      <p:sp>
        <p:nvSpPr>
          <p:cNvPr id="16" name="Text 5"/>
          <p:cNvSpPr txBox="1"/>
          <p:nvPr/>
        </p:nvSpPr>
        <p:spPr>
          <a:xfrm>
            <a:off x="6421700" y="2342763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и биосфера
</a:t>
            </a:r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Поля, пастбища и удобрения помогают людям получать пищу, но одновременно меняют почвы, реки и состав экосистем. Когда природные участки сокращаются, многим видам сложнее выживать и находить пищу.
</a:t>
            </a:r>
            <a:endParaRPr lang="en-US" sz="110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источники современных выбросов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Округлённая схема по оценкам IPCC AR6 и Global Carbon Project, 2019–2023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сферы дают выбросы не только через топливо, но и через изменение земель, производство материалов и обращение с отходами.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вклад дают энергетика и промышленность; значит, самый быстрый эффект дают чистая энергия и повышение эффективности.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может меняться климат в ближайшие 100 лет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416900" y="1754608"/>
            <a:ext cx="18969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Уже сейчас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Потепление усиливает жаркие периоды, меняет режим осадков и повышает риск засух в одних регионах и ливней в других.
</a:t>
            </a:r>
            <a:endParaRPr lang="en-US" sz="1004" dirty="0"/>
          </a:p>
        </p:txBody>
      </p:sp>
      <p:sp>
        <p:nvSpPr>
          <p:cNvPr id="10" name="Text 3"/>
          <p:cNvSpPr txBox="1"/>
          <p:nvPr/>
        </p:nvSpPr>
        <p:spPr>
          <a:xfrm>
            <a:off x="2602476" y="1754608"/>
            <a:ext cx="18969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Следующие десятилетия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высоких выбросах ледники будут таять быстрее, а уровень моря продолжит расти, угрожая низким берегам и островам.
</a:t>
            </a:r>
            <a:endParaRPr lang="en-US" sz="1004" dirty="0"/>
          </a:p>
        </p:txBody>
      </p:sp>
      <p:sp>
        <p:nvSpPr>
          <p:cNvPr id="11" name="Text 4"/>
          <p:cNvSpPr txBox="1"/>
          <p:nvPr/>
        </p:nvSpPr>
        <p:spPr>
          <a:xfrm>
            <a:off x="4787915" y="1752594"/>
            <a:ext cx="18969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половина века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 начнут смещаться, а многие виды будут вынуждены менять ареалы. Часть экосистем не успеет приспособиться.
</a:t>
            </a:r>
            <a:endParaRPr lang="en-US" sz="1004" dirty="0"/>
          </a:p>
        </p:txBody>
      </p:sp>
      <p:sp>
        <p:nvSpPr>
          <p:cNvPr id="12" name="Text 5"/>
          <p:cNvSpPr txBox="1"/>
          <p:nvPr/>
        </p:nvSpPr>
        <p:spPr>
          <a:xfrm>
            <a:off x="6973352" y="1752594"/>
            <a:ext cx="18969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концу столетия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выбросы сократятся, самые опасные последствия станут менее вероятными, а изменения климата будут идти медленнее и предсказуемее.
</a:t>
            </a:r>
            <a:endParaRPr lang="en-US" sz="100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51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более устойчивому будущему Земли
</a:t>
            </a:r>
            <a:endParaRPr lang="en-US" sz="2151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снижение нагрузки на природу связано с меньшими выбросами и сохранением ресурсов.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2600" y="1176206"/>
            <a:ext cx="4964700" cy="12023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2600" y="2410738"/>
            <a:ext cx="4964700" cy="12460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42600" y="3688388"/>
            <a:ext cx="4964700" cy="12460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Технологии, которые помогают защищать планету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1285088"/>
            <a:ext cx="23421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на крыше и энергия без дыма
</a:t>
            </a:r>
            <a:pPr algn="l" indent="0" marL="0">
              <a:lnSpc>
                <a:spcPct val="115000"/>
              </a:lnSpc>
              <a:buNone/>
            </a:pPr>
            <a:r>
              <a:rPr lang="en-US" sz="7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Солнечные панели на школьной крыше или над домом превращают свет в электричество прямо на месте. Такой источник помогает уменьшать зависимость от угля, нефти и газа, а ещё делает город тише и чище. На фото это хорошо сочетается с яркими крышами и открытым небом.
</a:t>
            </a:r>
            <a:endParaRPr lang="en-US" sz="927" dirty="0"/>
          </a:p>
        </p:txBody>
      </p:sp>
      <p:sp>
        <p:nvSpPr>
          <p:cNvPr id="9" name="Text 2"/>
          <p:cNvSpPr txBox="1"/>
          <p:nvPr/>
        </p:nvSpPr>
        <p:spPr>
          <a:xfrm>
            <a:off x="273800" y="2585400"/>
            <a:ext cx="23421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Ветер, который работает на город
</a:t>
            </a:r>
            <a:pPr algn="l" indent="0" marL="0">
              <a:lnSpc>
                <a:spcPct val="115000"/>
              </a:lnSpc>
              <a:buNone/>
            </a:pPr>
            <a:r>
              <a:rPr lang="en-US" sz="7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Ветровые электростанции часто стоят там, где дует особенно ровно и сильно. Их высокие белые башни легко узнать на горизонте, а рядом может идти дорога с электробусом или зарядной станцией. Вместе они показывают переход к более чистой энергии.
</a:t>
            </a:r>
            <a:endParaRPr lang="en-US" sz="927" dirty="0"/>
          </a:p>
        </p:txBody>
      </p:sp>
      <p:sp>
        <p:nvSpPr>
          <p:cNvPr id="10" name="Text 3"/>
          <p:cNvSpPr txBox="1"/>
          <p:nvPr/>
        </p:nvSpPr>
        <p:spPr>
          <a:xfrm>
            <a:off x="273800" y="3885700"/>
            <a:ext cx="23421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Умный транспорт и вода для будущего
</a:t>
            </a:r>
            <a:pPr algn="l" indent="0" marL="0">
              <a:lnSpc>
                <a:spcPct val="115000"/>
              </a:lnSpc>
              <a:buNone/>
            </a:pPr>
            <a:r>
              <a:rPr lang="en-US" sz="7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Электромобили, экономичное освещение и системы очистки воды уже меняют повседневную жизнь во многих странах. На улицах такого города меньше дыма, а в парках и у рек видна зелень, потому что технологии помогают экономить ресурсы и беречь природу.
</a:t>
            </a:r>
            <a:endParaRPr lang="en-US" sz="927" dirty="0"/>
          </a:p>
        </p:txBody>
      </p:sp>
      <p:sp>
        <p:nvSpPr>
          <p:cNvPr id="11" name="Text 4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меры особенно полезны для климата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Оценочная сравнительная шкала по материалам IPCC и IEA, без указания точных единиц
</a:t>
            </a:r>
            <a:endParaRPr lang="en-US" sz="697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полезные шаги можно начать уже дома: уменьшать потери тепла, беречь электричество и выбирать более долгий срок службы вещей.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сильный эффект дают чистая энергия и защита природных поглотителей углерода, особенно лесов.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Долгосрочное будущее Земли без учёта деятельности человека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273800" y="1136850"/>
            <a:ext cx="2616000" cy="114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сотни миллионов лет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Литосферные плиты продолжат двигаться, поэтому материки изменят своё положение, а очертания океанов станут другими, чем сегодня.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889800" y="2766675"/>
            <a:ext cx="2616000" cy="114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Примерно через 1 млрд лет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будет постепенно становиться ярче. На Земле может стать слишком жарко для привычных условий жизни и многих современных экосистем.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505800" y="1136850"/>
            <a:ext cx="2616000" cy="114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Примерно через 5 млрд лет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перейдёт в стадию красного гиганта. Это станет одним из самых масштабных событий в далёком будущем планеты.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9529" y="982938"/>
            <a:ext cx="277500" cy="277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86547" y="1929250"/>
            <a:ext cx="277500" cy="277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59766" y="2872138"/>
            <a:ext cx="248850" cy="284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4640" y="3821900"/>
            <a:ext cx="277500" cy="277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учёные изучают прошлое и прогнозируют будущее
</a:t>
            </a:r>
            <a:endParaRPr lang="en-US" sz="2200" dirty="0"/>
          </a:p>
        </p:txBody>
      </p:sp>
      <p:sp>
        <p:nvSpPr>
          <p:cNvPr id="13" name="Text 2"/>
          <p:cNvSpPr txBox="1"/>
          <p:nvPr/>
        </p:nvSpPr>
        <p:spPr>
          <a:xfrm>
            <a:off x="3780892" y="933650"/>
            <a:ext cx="3014100" cy="7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из космоса
</a:t>
            </a:r>
            <a:pPr algn="l" indent="0" marL="0">
              <a:lnSpc>
                <a:spcPct val="115000"/>
              </a:lnSpc>
              <a:buNone/>
            </a:pPr>
            <a:r>
              <a:rPr lang="en-US" sz="7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Спутники помогают измерять температуру океана и суши, состояние льдов, облачность и изменение растительного покрова. Благодаря этому учёные видят, как планета меняется прямо сейчас.
</a:t>
            </a:r>
            <a:endParaRPr lang="en-US" sz="965" dirty="0"/>
          </a:p>
        </p:txBody>
      </p:sp>
      <p:sp>
        <p:nvSpPr>
          <p:cNvPr id="14" name="Text 3"/>
          <p:cNvSpPr txBox="1"/>
          <p:nvPr/>
        </p:nvSpPr>
        <p:spPr>
          <a:xfrm>
            <a:off x="2968036" y="1879980"/>
            <a:ext cx="3014100" cy="7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породы и окаменелости
</a:t>
            </a:r>
            <a:pPr algn="l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Слои пород и следы древних организмов рассказывают о прежнем климате, морях и вымиранияx. По ним можно восстановить, какими были Земля и жизнь миллионы лет назад.
</a:t>
            </a:r>
            <a:endParaRPr lang="en-US" sz="982" dirty="0"/>
          </a:p>
        </p:txBody>
      </p:sp>
      <p:sp>
        <p:nvSpPr>
          <p:cNvPr id="15" name="Text 4"/>
          <p:cNvSpPr txBox="1"/>
          <p:nvPr/>
        </p:nvSpPr>
        <p:spPr>
          <a:xfrm>
            <a:off x="2132213" y="2826297"/>
            <a:ext cx="3014100" cy="7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Ледяные керны
</a:t>
            </a:r>
            <a:pPr algn="l" indent="0" marL="0">
              <a:lnSpc>
                <a:spcPct val="115000"/>
              </a:lnSpc>
              <a:buNone/>
            </a:pPr>
            <a:r>
              <a:rPr lang="en-US" sz="8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льду Антарктиды и Гренландии сохраняются пузырьки древнего воздуха. Их анализ показывает, как менялся состав атмосферы, температура и количество пыли в разные эпохи.
</a:t>
            </a:r>
            <a:endParaRPr lang="en-US" sz="1033" dirty="0"/>
          </a:p>
        </p:txBody>
      </p:sp>
      <p:sp>
        <p:nvSpPr>
          <p:cNvPr id="16" name="Text 5"/>
          <p:cNvSpPr txBox="1"/>
          <p:nvPr/>
        </p:nvSpPr>
        <p:spPr>
          <a:xfrm>
            <a:off x="1294731" y="3772626"/>
            <a:ext cx="3014100" cy="7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Компьютерные модели
</a:t>
            </a:r>
            <a:pPr algn="l" indent="0" marL="0">
              <a:lnSpc>
                <a:spcPct val="115000"/>
              </a:lnSpc>
              <a:buNone/>
            </a:pPr>
            <a:r>
              <a:rPr lang="en-US" sz="7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 объединяют наблюдения, физические законы и данные о прошлом климата. Они помогают проверять, как может измениться погода, уровень моря и природные риски в будущем.
</a:t>
            </a:r>
            <a:endParaRPr lang="en-US" sz="97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800" y="1714739"/>
            <a:ext cx="4389600" cy="149117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988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Прошлое, настоящее и будущее Земли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031850" y="1551125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менялись планета, жизнь и роль человека на разных этапах истории Земли.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31850" y="2585324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в истории, тем сильнее роль живых организмов и человека. Будущее зависит от того, снизим ли мы нагрузку на природу и ресурсы.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370657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 данным геологии, палеонтологии и климатологии
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276600"/>
            <a:ext cx="5577000" cy="14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71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меняется постоянно, а выбор людей влияет на её будущее
</a:t>
            </a:r>
            <a:endParaRPr lang="en-US" sz="3171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1848675"/>
            <a:ext cx="36327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Земли учит, что планета всегда менялась, но сегодня человек ускоряет многие процессы. От науки, бережного использования ресурсов и совместных действий зависит, останется ли будущее устойчивым.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2026-06-02T17:37:25Z</dcterms:created>
  <dcterms:modified xsi:type="dcterms:W3CDTF">2026-06-02T17:37:25Z</dcterms:modified>
</cp:coreProperties>
</file>