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организмов: ключевые темы
</a:t>
            </a:r>
            <a:endParaRPr lang="en-US" sz="245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разнообразия и функций живых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изучения клеток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клетки описал Роберт Гук в 1665 году. Развитие микроскопов и клеточная теория XIX века раскрыли фундаментальную роль клеток в живых организмах.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Миниатюрная единица жизни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единица живого. Всё живое состоит из клеток, которые обеспечивают жизнь и функцию организма через обмен веществ и деление.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клетки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клеток есть оболочка, цитоплазма и наследственный материал — ДНК, управляющая процессами роста и развития. Эти части обеспечивают взаимодействие с окружающей средой.
</a:t>
            </a:r>
            <a:endParaRPr lang="en-US" sz="117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живой клетки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клетки способны к обмену веществ, росту и делению. Эти свойства делают их основой жизни и ключом к разнообразию живых существ.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и её основные признаки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клеток: прокариоты и эукариоты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простые клетки без оформленного ядра. Характерны для бактерий и имеют ограниченный набор органоидов.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имеют маленький размер и быстрое размножение, что обеспечивает адаптацию к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 и специализированными органоидами. Их клетки сложнее, что позволяет выполнять разнообразные функции.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характерны для растений, животных и грибов, обеспечивая организму сложные жизненные процессы.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растительной клетки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крепкая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имеет плотную клеточную стенку из целлюлозы, которая сохраняет форму и защищает от повреждений, обеспечивая поддержку всему растению.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для водного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заполняет значительную часть клетки, накапливая воду и питательные вещества, поддерживая внутреннее давление и обеспечивая устойчивость растения.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фабрика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с их помощью растения преобразуют солнечный свет в энергию, производя органические вещества для роста.
</a:t>
            </a:r>
            <a:endParaRPr lang="en-US" sz="8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окружены только мембраной, что обеспечивает гибкость и позволяет изменять форму для движения и взаимодействия с другими клетками.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необходимую для работы клетки, с помощью процессов окисления питательных веществ, поддерживая жизнедеятельность организма.
</a:t>
            </a:r>
            <a:endParaRPr lang="en-US" sz="117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рибосомы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а аппарат Гольджи упаковывает их для транспортировки и использования, обеспечивая эффективную работу клетки.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животной клетки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063" y="1611696"/>
            <a:ext cx="49355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различия между растительными и животными клетками, отражённые в их функциях и образе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структуры для фотосинтеза и хранения, животные — более гибкие для различных функций.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нет ядра — наследственная информация сосредоточена в кольцевой ДНК в цитоплазме, что упрощает структуру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защиту и форму клетки, а мембрана регулирует обмен веществ с окружающей средой.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происходит путём бинарного деления, что позволяет бактериям быстро адаптироваться и распространяться.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7" y="1460242"/>
            <a:ext cx="202069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628" y="1460242"/>
            <a:ext cx="199712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688" y="1460242"/>
            <a:ext cx="199712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504" y="1460242"/>
            <a:ext cx="1997126" cy="2194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органоиды и их функции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9442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генераторы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образование АТФ — основного источника энергии для клеточных процессов. Эти органоиды обеспечивают клетки необходимой энергией.
</a:t>
            </a:r>
            <a:endParaRPr lang="en-US" sz="746" dirty="0"/>
          </a:p>
        </p:txBody>
      </p:sp>
      <p:sp>
        <p:nvSpPr>
          <p:cNvPr id="15" name="Text 3"/>
          <p:cNvSpPr txBox="1"/>
          <p:nvPr/>
        </p:nvSpPr>
        <p:spPr>
          <a:xfrm>
            <a:off x="250657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отвечают за синтез белков из аминокислот, которые нужны для структурных и функциональных задач клетки.
</a:t>
            </a:r>
            <a:endParaRPr lang="en-US" sz="829" dirty="0"/>
          </a:p>
        </p:txBody>
      </p:sp>
      <p:sp>
        <p:nvSpPr>
          <p:cNvPr id="16" name="Text 4"/>
          <p:cNvSpPr txBox="1"/>
          <p:nvPr/>
        </p:nvSpPr>
        <p:spPr>
          <a:xfrm>
            <a:off x="4623639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упаковка и отправка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изменяет, сортирует и упаковывает молекулы для выведения из клетки или использования внутри неё.
</a:t>
            </a:r>
            <a:endParaRPr lang="en-US" sz="820" dirty="0"/>
          </a:p>
        </p:txBody>
      </p:sp>
      <p:sp>
        <p:nvSpPr>
          <p:cNvPr id="17" name="Text 5"/>
          <p:cNvSpPr txBox="1"/>
          <p:nvPr/>
        </p:nvSpPr>
        <p:spPr>
          <a:xfrm>
            <a:off x="6730455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транспортная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мембран перемещает вещества по клетке, обеспечивая связи между органоидами и обмен материалами.
</a:t>
            </a:r>
            <a:endParaRPr lang="en-US" sz="8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густая жидкость, заполняющая клетку, где проходят реакции и расположены органоиды, обеспечивая жизнедеятельность.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вход и выход веществ, поддерживает внутреннюю среду клетки и её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мембране клетка взаимодействует с окружающей средой и защищается от вредных воздействий.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внутри ядра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молекулы ДНК, которые хранят наследственную информацию. Эта информация определяет все функции и особенности клетки. Без ядра нормальная работа клетки невозможна.
</a:t>
            </a:r>
            <a:endParaRPr lang="en-US" sz="1177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ядерная оболочка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— ядерной оболочкой, которая контролирует обмен веществ между ядром и цитоплазмой. Она защищает генетический материал от повреждений.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жизненных процессов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клеточным делением, ростом и развитием. Оно посылает сигналы, регулирующие синтез белков и другие важные процессы, обеспечивая корректную работу всей клетки.
</a:t>
            </a:r>
            <a:endParaRPr lang="en-US" sz="115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разных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клетки напрямую связан с её функциями и средой обитания. Чем сложнее организм, тем крупнее его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значительный рост размеров клеток от бактерий к растениям, отражая усложнение структуры и функций.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школ,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функций клеток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клетки, например яйцеклетки, обеспечивают хранение генетической информации и подготовку к оплодотворению.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мышечные клетки позволяют телу сокращаться и обеспечивают движение при сокращении мышц.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Звездчатые нервные клетки проводят нервные импульсы, что обеспечивает связь и управление в организме.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деления и роста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поглощает питательные вещества из окружающей среды для поддержания своих функций и роста.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 в виде молекул АТФ, которые являются универсальным источником энергии для клетки.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на все жизненные процессы: синтез белков, деление, движение и поддержание структуры клетки.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Отработанные и вредные вещества клетка выводит наружу, поддерживая внутреннюю среду в стабильном состоянии.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обмен веществ и получение энергии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клетках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улавливается солнечный свет, который служит источником энергии для преобразования воды и углекислого газа.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глюкоза, необходимая для питания растения, и кислород, который выделяется в атмосферу.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7755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двух типов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имеют специализированные клетки, что обеспечивает сложное функционирование и развитие, в отличие от одноклеточных.
</a:t>
            </a:r>
            <a:endParaRPr lang="en-US" sz="79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основные положения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фундаментальными единицами жизни и строения 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клетка возникает только из уже существующей клетки путём деления, что подтверждается наблюдениями под микроскопом.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клеток для человечества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клетках позволяют разрабатывать новые лекарства и методы лечения различных заболеваний.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исследования способствуют улучшению сельскохозяйственных культур и увеличению их урожайности.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помогает создавать технологии охраны окружающей среды и биотехнологические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 и науки будущего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строения раскрывает тайны живых организмов и предоставляет возможности для развития медицины, науки и технологий, открывая новые горизонты для человечества.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2026-05-08T10:22:28Z</dcterms:created>
  <dcterms:modified xsi:type="dcterms:W3CDTF">2026-05-08T10:22:28Z</dcterms:modified>
</cp:coreProperties>
</file>