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сам себе враг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и эмоции мешают учёбе, здоровью и безопасности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растёт самостоятельность, а вместе с ней — соблазн откладывать дела, сидеть в телефоне и подражать другим. Эти решения быстро влияют на учёбу, сон, настроение и поведение в школе и дома.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себе врагом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происходит, когда человек сам создаёт препятствия своим целям: не делает важное вовремя, срывает планы и потом расплачивается стрессом, усталостью или испорченными отношениями.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дело не в «плохом характере», а в страхе ошибиться, импульсивности, лени или желании получить быстрое облегчение. Эти реакции можно заметить и постепенно изменить.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это видно в несделанных уроках, резких ответах, недосыпе, беспорядке на рабочем месте и нежелании попросить поддержку, когда она действительно нужна.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самосаботажа у подростков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заметить такую привычку, тем проще не дать ей перейти в постоянный шаблон поведения.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Прокрастинация и гаджеты — самые заметные риски для учёбы, а самокритика и недосып быстро снижают работоспособность.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для учебной презентации по теме ОБЗР; данные упорядочены по значимости для школьной жизни.
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Прокрастинация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откладывает дело, хотя понимает его важность. Часто мешают страх плохой оценки, усталость после уроков и привычка выбирать самое лёгкое.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она заканчивается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приходится спешить вечером, делать больше ошибок и терять свободное время. Вместо спокойной работы появляется лишний стресс и чувство вины.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внутренний диалог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«я всё равно не смогу» быстро снижают уверенность. После них труднее начать дело, даже если задача посильна и знакома.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строгая оценка себя усиливает страх ошибки. Из-за этого школьник нередко сдаётся заранее и даже не пробует решить проблему.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говорить точно: «Я ошибся, но исправлю» или «Мне нужна ещё одна тренировка». Такой подход возвращает к действию.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внутренний разговор становится спокойнее, проще сделать первый шаг. Это помогает выйти из стыда и перейти к реальной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самосаботажа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усиливается сам: одно неудачное решение делает следующий шаг ещё труднее, если не вмешаться вовремя.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Разорвать круг можно на любом этапе — начать раньше, разбить задачу на части, попросить помощь или исправить ошибку.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связей, составленная для урока ОБЗР на основе школьных ситуаций.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 выбирает короткий путь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комфорт кажется проще, чем усилие с отложенной пользой. Поэтому телефон, сладкое или резкий ответ нередко выбираются почти автоматически.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стремится к немедленному облегчению и избегает напряжения. Но краткая выгода часто приводит к более долгим проблемам со сном, временем и вниманием.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решения повторяются, они становятся привычкой. Тогда сложнее учиться, отдыхать вовремя и спокойно общаться, даже когда человек понимает, что так делать вредно.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и которые мешают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удобное решение не всегда полезно в долгой перспективе.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требуют небольшого усилия сейчас, но потом сохраняют здоровье, время и спокойствие.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таблица по материалам темы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компании и социальных сетей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подстраиваются под друзей и одноклассников. Если рядом смеются над ошибками или хвалят риск, легче начать вредить себе, лишь бы не выделяться.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сравнение с другими: кажется, что у всех жизнь интереснее и успехи выше. Это бьёт по самооценке и заставляет тратить силы на ненужные переживания.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давление превращается в вредный выбор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желание быть принятым может привести к рискованному поступку и как отказ от него сохраняет безопасность и уважение к себе.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эмоции становятся опасными советчиками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Злость, обида, тревога или раздражение появляются после ссоры, неудачи или замечания. Это нормальная реакция, если она не управляет поступками.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Решения становятся резкими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говорит грубо, спорит, хлопает дверью, срывает урок или отказывается делать важное дело. Эмоция начинает подменять разумный выбор.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Проблема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резких действий растут конфликты, портятся отношения и появляется новое напряжение. Человек чувствует себя еще хуже, чем до вспышки.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Помогает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Остановиться, подышать и переключить внимание — значит вернуть себе контроль. После этого проще выбрать спокойный и безопасный шаг.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остановиться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работают по-разному: одни снижают усталость, другие убирают хаос и помогают быстрее начать дело.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помогают сон и первый шаг к задаче: они быстрее уменьшают напряжение и возвращают ощущение контроля.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рекомендаций по саморегуляции для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отложено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 начал уроки сразу после школы, а потом спешил вечером. Из-за нехватки времени появилось больше ошибок и усталости.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Грубый ответ другу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фраза быстро перешла в ссору. Исправить отношения потом оказалось труднее, чем остановиться в начале разговора.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 телефоном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в экране отняло время сна. На уроке стало сложнее сосредоточиться, и появились невнимательные ошибки.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потеряна на спор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конфликт забрали время, которое можно было использовать для подготовки. В итоге возникло замечание и дополнительное 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заменить вредный шаг полезным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полезная замена не требует идеального плана — достаточно более безопасного действия в тот же момент.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замена должна быть простой и выполнимой сразу. Тогда вредная привычка теряет силу, а нужное действие становится реальнее.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школьных ситуаций.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против больших проблем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короткого действия: правило пяти минут помогает преодолеть сопротивление. Когда первый шаг уже сделан, продолжать обычно проще, чем долго собираться.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только одну задачу за раз. Так легче не путаться, меньше тревоги и больше шансов довести дело до конца без лишней спешки и раздражения.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чек-лист и заранее готовьте место для работы. Видимый порядок снижает забывчивость, экономит время и помогает чувствовать контроль над ситуацией.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короткий перерыв после работы. Он помогает восстановить силы, не бросить дело на полпути и спокойно перейти к следующему шагу.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выхода из самосаботажа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заменить вредную привычку реальным действием и при необходимости подключить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а не стыд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признать трудность спокойно и без обвинений. Если назвать проблему вслух, легче увидеть ее причину и понять, какая помощь нужна именно сейчас.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обратиться к тому, кому доверяешь: родителю, учителю, школьному психологу или другу. Поддержка уменьшает страх и делает решение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и что защищает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привычек влияют на один и тот же день по-разному: одна забирает силы, другая помогает сохранить их для учебы и общения.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привычки дают более устойчивый результат. Даже небольшие изменения в режиме и реакции заметно снижают риск проблем.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материала урока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обязан оставаться себе врагом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Самосаботаж можно заметить, остановить и заменить более полезным действием. Один маленький шаг, повторенный несколько раз, уже помогает сохранить здоровье, время, учебу и отношения.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2026-05-21T00:30:13Z</dcterms:created>
  <dcterms:modified xsi:type="dcterms:W3CDTF">2026-05-21T00:30:13Z</dcterms:modified>
</cp:coreProperties>
</file>