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бесконечно убывающей геометрической прогрессии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Бесконечность может дать точный конечный результат.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тему изучают в 9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связаны последовательности, степени и формулы. Она помогает решать задачи о дробях, процентах, скидках и повторяющихся изменениях в реальных ситуациях.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геометрическая прогрессия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элемент последовательности обозначают a₁. От него начинается запись прогрессии, а дальше по правилу умножения появляются все следующие члены, например 3, 6, 12, 24, …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a₁ = 3 и q = 2, каждый шаг удваивает число. Поэтому последовательность быстро растёт, хотя правило остаётся очень простым и одинаковым для всех членов.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убывания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a₁ = 100 и q = ½, получается ряд 100, 50, 25, 12,5, … Такой пример наглядно показывает, как прогрессия может уменьшаться в одинаковое число раз.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прогрессия строится так, что каждый следующий член получают умножением предыдущего на одно и то же число q. Именно это число задаёт характер всей последовательности.
</a:t>
            </a:r>
            <a:endParaRPr lang="en-US" sz="13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050" y="2266178"/>
            <a:ext cx="1953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724" y="2266175"/>
            <a:ext cx="227850" cy="2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97" y="2282269"/>
            <a:ext cx="275400" cy="220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прогрессия убывает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убывания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прогрессия убывает, когда 0 &lt; q &lt; 1. Тогда каждый следующий член меньше предыдущего, а сам ряд постепенно теряет величину, не меняя способа построения.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в одинаковое число раз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q = ½ каждое новое число становится вдвое меньше, а при q = 1/3 — в три раза меньше. Постоянное отношение между соседними членами и есть главный признак прогрессии.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конечной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такие прогрессии могут иметь конечную сумму, даже если слагаемых бесконечно много. Это возможно потому, что добавляемые члены быстро стремятся к нулю.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член становится вдвое меньше предыдущего, поэтому сумма постепенно приближается к этому числу, не превышая его.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S = a₁ / (1 − q) для ряда 1 + ½ + ¼ + 1/8 +…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предел суммы ряда 1 + ½ + ¼ + 1/8 +…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выводится формула суммы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бесконечного убывающего ряда к удобной формуле.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бесконечной геометрической прогрессии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 общий вид ряда: S = a₁ + a₁q + a₁q² + a₁q³ +… . В нём каждый следующий член получается по одному и тому же правилу умножения.
</a:t>
            </a:r>
            <a:endParaRPr lang="en-US" sz="1425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получают S = a₁ / (1 − q). Она позволяет быстро находить сумму бесконечного убывающего ряда, если выполнено условие 0 &lt; q &lt; 1.
</a:t>
            </a:r>
            <a:endParaRPr lang="en-US" sz="1425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q близок к 1, знаменатель формулы маленький, поэтому сумма становится большой. Если q близок к 0, сумма мало отличается от первого члена и растёт незначительно.
</a:t>
            </a:r>
            <a:endParaRPr lang="en-US" sz="13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знаменатель влияет на величину суммы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и том же первом члене меняется только q, поэтому хорошо видно, как быстро результат реагирует на изменение знаменателя.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q к 1, тем больше сумма; при меньшем q итог заметно сокращается.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S = a₁ / (1 − q) при a₁ = 1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модель на отрезке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097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складывать все эти отрезки, общая длина постепенно приближается к 2. Такая модель помогает понять, как бесконечный ряд может иметь конечный предел.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6214199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визуализация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 отрезке особенно полезна, потому что показывает уменьшение не в числах, а в длине. Так легче увидеть, почему сумма не возрастает бесконечно.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Половина, четверть, восьмая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длиной 1 можно мысленно делить на всё меньшие части: 1, ½, ¼, 1/8, … Каждая следующая доля короче предыдущей, но правило деления не меняется.
</a:t>
            </a:r>
            <a:endParaRPr lang="en-US" sz="13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прогрессий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первый член и знаменатель влияют на итоговую сумму бесконечно убывающего ряда.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большем a₁ сумма растёт, а меньший q обычно делает итог меньше.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S = a₁ / (1 − q)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сумма остаётся конечной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быстро уменьшаются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0 &lt; q &lt; 1 каждый следующий член становится меньше предыдущего, поэтому вклад в сумму постепенно снижается.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всё ближе к пределу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слагаемые уже почти не меняют общий результат, и ряд приближается к одному числу.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Бесконечность не накапливается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членов бесконечно много, их значения стремятся к нулю, поэтому сумма не выходит за конечную границу.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формула не подходит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438" y="1400408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 = 1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знаменатель равен 1, все члены одинаковы. Тогда ряд не убывает, а сумма постоянно растёт и не может быть конечной.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3173547" y="14004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 &gt; 1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знаменателе больше 1 каждый следующий член становится больше предыдущего. Такой ряд возрастает, поэтому формула суммы бесконечной убывающей прогрессии неприменима.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071658" y="14004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 ≤ 0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знаменатель нулевой или отрицательный, члены меняются иначе, и уже нельзя говорить о бесконечно убывающей геометрической прогрессии в обычном смысле.
</a:t>
            </a:r>
            <a:endParaRPr lang="en-US" sz="12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накапливается сумма первых членов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прибавление новых членов показывает, что каждый следующий шаг даёт всё меньший прирост к общей сумме.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быстро приближаются к 2, поэтому ряд имеет конечный предел, хотя состоит из бесконечного числа слагаемых.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Рассчитано по ряду 1 + ½ + ¼ + 1/8 +…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75" y="1797831"/>
            <a:ext cx="2763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825" y="1797831"/>
            <a:ext cx="3223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700" y="1797831"/>
            <a:ext cx="32235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625" y="1797831"/>
            <a:ext cx="23025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процентами и уменьшением цены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уменьшение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величина каждый раз уменьшается на 20%, остаётся 80% от прежнего значения. Это соответствует множителю 0,8 и создаёт убывающую геометрическую прогрессию.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после скидки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повторяющемся снижении цены каждый новый шаг можно описать одинаковым отношением. Так удобно считать стоимость после нескольких последовательных уменьшений.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химии или физике величина может уменьшаться по одинаковому правилу. Тогда поведение процесса удобно описывать через геометрическую прогрессию.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сближение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расстояние или разница уменьшаются на одну и ту же долю. Такой процесс наглядно показывает, как число шагов может быть бесконечным, а результат — конечным.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пример с деньгами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Купюры, которые уменьшаются вдвое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Представим ряд платежей: 100, 50, 25, 12,5 и так далее. Каждый следующий платеж в два раза меньше предыдущего, поэтому здесь q = ½. По формуле сумма всех этих выплат равна 200.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итог не бесконечен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платежей можно продолжать сколько угодно, добавляемые суммы становятся всё меньше. Именно поэтому общий результат можно вычислить заранее, не складывая бесконечно много чисел по отдельности.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суммы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задачи на сумму бесконечно убывающей геометрической прогрессии.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773599"/>
            <a:ext cx="4782600" cy="22436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ошибки и помогает заранее проверить решение.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формулой, а с невнимательностью при проверке условий и вычислений.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 типичных ошибок по теме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Конечная и бесконечная сумма: сравнение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ряда бесконечны по числу членов, но их поведение различается из-за знаменателя прогрессии.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q = ½ сумма стремится к пределу, а при q = 2 значения неограниченно растут.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Рассчитано по стандартным примерам геометрических прогрессий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31" y="3236075"/>
            <a:ext cx="200287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375" y="1473000"/>
            <a:ext cx="1719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7487" y="3236075"/>
            <a:ext cx="171675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суммы бесконечно убывающей прогрессии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условие применимости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существует только тогда, когда знаменатель лежит между 0 и 1. Без этого формула для бесконечно убывающей прогрессии не работает.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q к 1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q приближается к 1, знаменатель формулы становится очень маленьким, а сумма резко увеличивается. Это самый чувствительный параметр задачи.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первого члена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первый член a₁, тем больше итоговая сумма. Начало прогрессии задаёт масштаб всего ряда и напрямую влияет на ответ.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S = a₁ / (1 − q) позволяет быстро находить ответ без длинного сложения. Она объединяет все основные свойства темы в одной формуле.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 убывающая геометрическая прогрессия показывает, что даже бесконечный ряд может иметь конечную сумму. Главное — правильно определить a₁ и q, а затем применить формулу без ошибок.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2026-05-29T15:37:45Z</dcterms:created>
  <dcterms:modified xsi:type="dcterms:W3CDTF">2026-05-29T15:37:45Z</dcterms:modified>
</cp:coreProperties>
</file>