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О. Генри — мастер короткого рассказа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истории о людях, чувствах и неожиданных поворотах.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О. Генри писал в быстро меняющейся Америке, где городская жизнь становилась всё теснее и напряжённее. Именно повседневные наблюдения за простыми людьми дали ему материал для самых живых рассказов.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и его эпоха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1826" y="0"/>
            <a:ext cx="9191997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059600"/>
            <a:ext cx="7725300" cy="68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имя и псевдоним писателя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О. Генри — это литературное имя Уильяма Сидни Портера, американского писателя, родившегося в 1862 году и умершего в 1910-м.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псевдоним легко запоминался и хорошо подходил автору, который создавал краткие, выразительные рассказы с ясным сюжетом и сильной концовкой.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3395225"/>
            <a:ext cx="9042900" cy="369695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об О. Генри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даты жизни О. Генри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вехи жизни писателя показывают, как личный опыт связан с темами его прозы.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разных лет помог писателю точно изображать бедность, труд и человеческий выбор.
</a:t>
            </a:r>
            <a:endParaRPr lang="en-US" sz="4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99075" y="3321938"/>
            <a:ext cx="8958300" cy="41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6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250+
</a:t>
            </a:r>
            <a:pPr algn="ctr" indent="0" marL="0">
              <a:lnSpc>
                <a:spcPct val="140014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рассказов написал О. Генри, и каждый из них строится как законченная маленькая история.
</a:t>
            </a:r>
            <a:pPr algn="ctr" indent="0" marL="0">
              <a:lnSpc>
                <a:spcPct val="140014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биографии и собрания сочинений О. Генри
</a:t>
            </a:r>
            <a:endParaRPr lang="en-US" sz="6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0862450" y="2817850"/>
            <a:ext cx="6809400" cy="49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масштаб творчества и умение удивлять финалом сделали его одним из самых узнаваемых мастеров короткой прозы.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рассказ О. Генри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строится от обычной жизненной сцены к неожиданной развязке.
</a:t>
            </a:r>
            <a:endParaRPr lang="en-US" sz="2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рассказам О. Генри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происходят события рассказов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 у О. Генри особенно важна, потому что там лучше видны контрасты бедности, труда и мечтаний.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пространство его прозы — большой город, а остальные места усиливают разнообразие сюжетов.
</a:t>
            </a:r>
            <a:endParaRPr lang="en-US" sz="4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345" y="2985284"/>
            <a:ext cx="835200" cy="6681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1345" y="2915264"/>
            <a:ext cx="808200" cy="80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93345" y="2985284"/>
            <a:ext cx="835200" cy="6681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72345" y="2915264"/>
            <a:ext cx="808200" cy="808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437845" y="2915264"/>
            <a:ext cx="808200" cy="808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рассказов
</a:t>
            </a:r>
            <a:endParaRPr lang="en-US" sz="45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9623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О. Генри часто помогают друг другу в трудный момент. Даже небольшая поддержка у него становится важным поступком, который меняет настроение и судьбу персонажа.
</a:t>
            </a:r>
            <a:endParaRPr lang="en-US" sz="2312" dirty="0"/>
          </a:p>
        </p:txBody>
      </p:sp>
      <p:sp>
        <p:nvSpPr>
          <p:cNvPr id="11" name="Text 3"/>
          <p:cNvSpPr txBox="1"/>
          <p:nvPr/>
        </p:nvSpPr>
        <p:spPr>
          <a:xfrm>
            <a:off x="9623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 поддержка
</a:t>
            </a:r>
            <a:endParaRPr lang="en-US" sz="3200" dirty="0"/>
          </a:p>
        </p:txBody>
      </p:sp>
      <p:sp>
        <p:nvSpPr>
          <p:cNvPr id="12" name="Text 4"/>
          <p:cNvSpPr txBox="1"/>
          <p:nvPr/>
        </p:nvSpPr>
        <p:spPr>
          <a:xfrm>
            <a:off x="43278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рассказах персонажи отказываются от дорогого для себя ради любимого человека. Писатель показывает, что настоящая любовь проявляется в действии, а не в словах.
</a:t>
            </a:r>
            <a:endParaRPr lang="en-US" sz="2078" dirty="0"/>
          </a:p>
        </p:txBody>
      </p:sp>
      <p:sp>
        <p:nvSpPr>
          <p:cNvPr id="13" name="Text 5"/>
          <p:cNvSpPr txBox="1"/>
          <p:nvPr/>
        </p:nvSpPr>
        <p:spPr>
          <a:xfrm>
            <a:off x="43278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Самопожертвование
</a:t>
            </a:r>
            <a:endParaRPr lang="en-US" sz="3200" dirty="0"/>
          </a:p>
        </p:txBody>
      </p:sp>
      <p:sp>
        <p:nvSpPr>
          <p:cNvPr id="14" name="Text 6"/>
          <p:cNvSpPr txBox="1"/>
          <p:nvPr/>
        </p:nvSpPr>
        <p:spPr>
          <a:xfrm>
            <a:off x="76933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нередко оказываются перед непростым решением. О. Генри интересно показывает, как человек ведёт себя, когда нужно выбрать между выгодой, совестью и добротой.
</a:t>
            </a:r>
            <a:endParaRPr lang="en-US" sz="2173" dirty="0"/>
          </a:p>
        </p:txBody>
      </p:sp>
      <p:sp>
        <p:nvSpPr>
          <p:cNvPr id="15" name="Text 7"/>
          <p:cNvSpPr txBox="1"/>
          <p:nvPr/>
        </p:nvSpPr>
        <p:spPr>
          <a:xfrm>
            <a:off x="76933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и выбор
</a:t>
            </a:r>
            <a:endParaRPr lang="en-US" sz="3200" dirty="0"/>
          </a:p>
        </p:txBody>
      </p:sp>
      <p:sp>
        <p:nvSpPr>
          <p:cNvPr id="16" name="Text 8"/>
          <p:cNvSpPr txBox="1"/>
          <p:nvPr/>
        </p:nvSpPr>
        <p:spPr>
          <a:xfrm>
            <a:off x="110588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изображает людей, которым не хватает денег, но не хватает и простого человеческого тепла. Поэтому в его историях особенно заметна надежда на лучшее.
</a:t>
            </a:r>
            <a:endParaRPr lang="en-US" sz="2256" dirty="0"/>
          </a:p>
        </p:txBody>
      </p:sp>
      <p:sp>
        <p:nvSpPr>
          <p:cNvPr id="17" name="Text 9"/>
          <p:cNvSpPr txBox="1"/>
          <p:nvPr/>
        </p:nvSpPr>
        <p:spPr>
          <a:xfrm>
            <a:off x="110588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Бедность и надежда
</a:t>
            </a:r>
            <a:endParaRPr lang="en-US" sz="3200" dirty="0"/>
          </a:p>
        </p:txBody>
      </p:sp>
      <p:sp>
        <p:nvSpPr>
          <p:cNvPr id="18" name="Text 10"/>
          <p:cNvSpPr txBox="1"/>
          <p:nvPr/>
        </p:nvSpPr>
        <p:spPr>
          <a:xfrm>
            <a:off x="144243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смешные эпизоды у О. Генри не выглядят жестокими. Юмор помогает ему говорить о серьёзном мягко и оставлять после чтения тёплое чувство.
</a:t>
            </a:r>
            <a:endParaRPr lang="en-US" sz="2253" dirty="0"/>
          </a:p>
        </p:txBody>
      </p:sp>
      <p:sp>
        <p:nvSpPr>
          <p:cNvPr id="19" name="Text 11"/>
          <p:cNvSpPr txBox="1"/>
          <p:nvPr/>
        </p:nvSpPr>
        <p:spPr>
          <a:xfrm>
            <a:off x="144243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и доброта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Нью-Йорк в рассказах О. Генри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Нью-Йорк у О. Генри живёт шумом трамваев, шагами прохожих и вечной спешкой. На улицах легко встретить и служащего с усталым лицом, и мечтателя, который надеется на удачу. Такой город сразу задаёт ритм рассказу и делает его очень узнаваемым.
</a:t>
            </a:r>
            <a:endParaRPr lang="en-US" sz="2152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Улицы, где всё движется быстро
</a:t>
            </a:r>
            <a:endParaRPr lang="en-US" sz="2644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часто показывает тесные комнаты, скромные обеды и недорогие кафе, где люди коротают вечер после работы. Эти места выглядят невзрачно, но именно здесь решаются важные человеческие вопросы: кто поддержит, кто поможет, кто останется рядом.
</a:t>
            </a:r>
            <a:endParaRPr lang="en-US" sz="2157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Дешёвые комнаты и маленькие кафе
</a:t>
            </a:r>
            <a:endParaRPr lang="en-US" sz="2644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и том же районе у О. Генри могут соседствовать богатый дом, лавка, контора и бедная мансарда. Такой контраст помогает увидеть, как по-разному живут люди в большом городе, и почему в его рассказах так важны сочувствие и взаимопонимание.
</a:t>
            </a:r>
            <a:endParaRPr lang="en-US" sz="2193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контрастов
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475" y="3893831"/>
            <a:ext cx="8493000" cy="3472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4362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рассказы О. Генри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0254875" y="2305150"/>
            <a:ext cx="7728300" cy="56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произведения чаще всего называют среди самых известных, потому что они хорошо показывают стиль писателя и его любимые темы.
</a:t>
            </a:r>
            <a:pPr algn="l" indent="0" marL="0">
              <a:lnSpc>
                <a:spcPct val="150041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эти истории короткие, но каждая оставляет яркое впечатление благодаря простому сюжету и сильному финалу.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9645375" y="8170450"/>
            <a:ext cx="62919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 О. Генри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«Дары волхвов»: любовь и самопожертвование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Делла продаёт свои длинные волосы, чтобы купить цепочку для часов Джима, а Джим расстаётся с часами ради гребней для её волос. Так каждый жертвует самым дорогим, не думая о себе.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Делла и Джим живут очень бедно, но перед Рождеством оба стремятся порадовать друг друга. Их поступки показывают, что забота о близком человеке для них важнее собственных вещей.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Неожиданная развязка делает рассказ особенно трогательным: подарки оказываются бесполезны, но любовь супругов — настоящим чудом. О. Генри подчёркивает, что истинная ценность человека измеряется не вещами, а сердечной щедростью.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06500" y="549125"/>
            <a:ext cx="13875000" cy="17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«Последний лист»: сила надежды
</a:t>
            </a:r>
            <a:endParaRPr lang="en-US" sz="4600" dirty="0"/>
          </a:p>
        </p:txBody>
      </p:sp>
      <p:sp>
        <p:nvSpPr>
          <p:cNvPr id="6" name="Text 1"/>
          <p:cNvSpPr txBox="1"/>
          <p:nvPr/>
        </p:nvSpPr>
        <p:spPr>
          <a:xfrm>
            <a:off x="1326899" y="6366545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Увидев «последний лист», Джонси возвращает желание жить и начинает бороться за выздоровление. Смена её настроения показывает, как важна надежда для человека в трудную минуту.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26900" y="2930000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Джонси тяжело заболевает и убеждает себя, что умрёт вместе с последним листом плюща. Её страх становится почти такой же опасной силой, как сама болезнь.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10101251" y="2930000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художник Берман не спорит с девушкой, а молча решает помочь ей. Он рисует на стене лист, который выглядит настоящим даже в непогоду.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10101251" y="6366545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раскрывает тихий подвиг Бермана: он жертвует собой ради другого. О. Генри показывает, что забота и сострадание могут быть сильнее отчаяния и страха смерти.
</a:t>
            </a:r>
            <a:endParaRPr lang="en-US" sz="2600" dirty="0"/>
          </a:p>
        </p:txBody>
      </p:sp>
      <p:sp>
        <p:nvSpPr>
          <p:cNvPr id="10" name="Text 5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анализ особенностей прозы О. Генри, основанный на материалах презентации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приёмы О. Генри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Приёмы писателя работают вместе: они делают короткий текст насыщенным, а обычную сцену — выразительной и запоминающейся.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эффект создаёт финальный поворот, но его подготавливают диалоги, детали и ирония, поэтому рассказ остаётся цельным и убедительным.
</a:t>
            </a:r>
            <a:endParaRPr lang="en-US" sz="4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возникает эффект неожиданности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 типичному устройству рассказов О. Генри и показывает, как обычная ситуация превращается в яркий финал.
</a:t>
            </a:r>
            <a:endParaRPr lang="en-US" sz="2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25" y="647875"/>
            <a:ext cx="15790800" cy="14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и сочувствие в прозе О. Генри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5870674" y="7147838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юмором у О. Генри всегда чувствуется вера в добро. Именно поэтому его истории оставляют тёплое впечатление: они смешат и одновременно напоминают о доброте.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6155574" y="5628212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Бедные люди, неудачники и мошенники у него выглядят живыми, потому что у каждого есть свои надежды, страхи и слабости. Это делает рассказы особенно убедительными для читателя.
</a:t>
            </a:r>
            <a:endParaRPr lang="en-US" sz="2485" dirty="0"/>
          </a:p>
        </p:txBody>
      </p:sp>
      <p:sp>
        <p:nvSpPr>
          <p:cNvPr id="7" name="Text 3"/>
          <p:cNvSpPr txBox="1"/>
          <p:nvPr/>
        </p:nvSpPr>
        <p:spPr>
          <a:xfrm>
            <a:off x="6456324" y="4203088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часто показывает нелепые ошибки, недоразумения и мелкие авантюры, однако за ними видит человеческие чувства. Поэтому даже комические эпизоды вызывают сочувствие, а не насмешку.
</a:t>
            </a:r>
            <a:endParaRPr lang="en-US" sz="2288" dirty="0"/>
          </a:p>
        </p:txBody>
      </p:sp>
      <p:sp>
        <p:nvSpPr>
          <p:cNvPr id="8" name="Text 4"/>
          <p:cNvSpPr txBox="1"/>
          <p:nvPr/>
        </p:nvSpPr>
        <p:spPr>
          <a:xfrm>
            <a:off x="6736799" y="2777963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у О. Генри мягкий и человечный: он создаёт улыбку, но не превращает героев в объект насмешки. Смешное у него всегда связано с жизненной ситуацией.
</a:t>
            </a:r>
            <a:endParaRPr lang="en-US" sz="2500" dirty="0"/>
          </a:p>
        </p:txBody>
      </p:sp>
      <p:sp>
        <p:nvSpPr>
          <p:cNvPr id="9" name="Text 5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639" y="5704910"/>
            <a:ext cx="5092945" cy="27802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94964" y="5704910"/>
            <a:ext cx="5092945" cy="2780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3802" y="5704910"/>
            <a:ext cx="5092945" cy="27802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О. Генри и короткий американский рассказ
</a:t>
            </a:r>
            <a:endParaRPr lang="en-US" sz="45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832639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 О. Генри часто печатались в журналах, поэтому их читали быстро и с интересом. Короткая форма, точный ритм и яркий финал делали каждую публикацию заметным событием для городской публики.
</a:t>
            </a:r>
            <a:endParaRPr lang="en-US" sz="1934" dirty="0"/>
          </a:p>
        </p:txBody>
      </p:sp>
      <p:sp>
        <p:nvSpPr>
          <p:cNvPr id="11" name="Text 3"/>
          <p:cNvSpPr txBox="1"/>
          <p:nvPr/>
        </p:nvSpPr>
        <p:spPr>
          <a:xfrm>
            <a:off x="832624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Журнальная страница, которую ждали читатели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12394964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 Нью-Йорка начала XX века хорошо сочетаются с образом пишущей машинки: именно в таком городе и таком темпе рождались истории О. Генри. Его проза сохранила шум улиц, витрины магазинов и быстрый ритм эпохи.
</a:t>
            </a:r>
            <a:endParaRPr lang="en-US" sz="1889" dirty="0"/>
          </a:p>
        </p:txBody>
      </p:sp>
      <p:sp>
        <p:nvSpPr>
          <p:cNvPr id="13" name="Text 5"/>
          <p:cNvSpPr txBox="1"/>
          <p:nvPr/>
        </p:nvSpPr>
        <p:spPr>
          <a:xfrm>
            <a:off x="12394949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7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Нью-Йорк, пишущая машинка и жизнь рассказчика
</a:t>
            </a:r>
            <a:endParaRPr lang="en-US" sz="2707" dirty="0"/>
          </a:p>
        </p:txBody>
      </p:sp>
      <p:sp>
        <p:nvSpPr>
          <p:cNvPr id="14" name="Text 6"/>
          <p:cNvSpPr txBox="1"/>
          <p:nvPr/>
        </p:nvSpPr>
        <p:spPr>
          <a:xfrm>
            <a:off x="6613802" y="3585350"/>
            <a:ext cx="5092945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книжные обложки напоминают о времени, когда рассказы О. Генри выходили отдельными сборниками и расходились большими тиражами. Сегодня они помогают увидеть, как жила литературная мода начала XX века.
</a:t>
            </a:r>
            <a:endParaRPr lang="en-US" sz="1889" dirty="0"/>
          </a:p>
        </p:txBody>
      </p:sp>
      <p:sp>
        <p:nvSpPr>
          <p:cNvPr id="15" name="Text 7"/>
          <p:cNvSpPr txBox="1"/>
          <p:nvPr/>
        </p:nvSpPr>
        <p:spPr>
          <a:xfrm>
            <a:off x="6613786" y="2796400"/>
            <a:ext cx="5092945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Обложка книги и память о писателе
</a:t>
            </a:r>
            <a:endParaRPr lang="en-US" sz="2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3707737"/>
            <a:ext cx="9042900" cy="307192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 по рассказам О. Генри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О. Генри и их поступки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 писатель раскрывает характеры через выбор героя и его поведение.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О. Генри важны не положение человека и не успех, а его выбор. Через поступки героев писатель показывает любовь, доброту, ошибку или внутреннюю силу.
</a:t>
            </a:r>
            <a:endParaRPr lang="en-US" sz="4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77300" y="487900"/>
            <a:ext cx="14758500" cy="14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рассказы О. Генри читают и сегодня
</a:t>
            </a:r>
            <a:endParaRPr lang="en-US" sz="4500" dirty="0"/>
          </a:p>
        </p:txBody>
      </p:sp>
      <p:sp>
        <p:nvSpPr>
          <p:cNvPr id="6" name="Text 1"/>
          <p:cNvSpPr txBox="1"/>
          <p:nvPr/>
        </p:nvSpPr>
        <p:spPr>
          <a:xfrm>
            <a:off x="73970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рассказы легко воспринимаются: они короткие, построены ясно и написаны живой, разговорной речью. Даже сложная мысль в них передаётся просто и понятно.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6831475" y="4264637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Школьникам близки темы дружбы, честности, взаимопомощи и уважения к другому человеку. В историях О. Генри легко узнать обычные жизненные ситуации и человеческие чувства.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9" name="Text 4"/>
          <p:cNvSpPr txBox="1"/>
          <p:nvPr/>
        </p:nvSpPr>
        <p:spPr>
          <a:xfrm>
            <a:off x="1261855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остаются интересными благодаря юмору, доброму взгляду на людей и неожиданным концовкам. После чтения хочется ещё раз перечитать финал и заметить важные детали.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анализ впечатлений от произведений О. Генри, основанный на материалах презентации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запоминается после чтения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впечатляет не сама бытовая история, а то, как в конце она меняет смысл и заставляет по-новому взглянуть на героев.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Читатели лучше всего помнят поворот сюжета и человеческое тепло. Именно они делают рассказы О. Генри яркими и долгоживущими.
</a:t>
            </a:r>
            <a:endParaRPr lang="en-US" sz="4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675" y="2761375"/>
            <a:ext cx="12865200" cy="47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О. Генри: итог и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О. Генри показал, что короткий рассказ может быть и смешным, и трогательным, если в центре стоит живой человек. Его истории учат видеть доброту, ценить любовь и замечать важное в простом.
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2026-05-18T18:42:42Z</dcterms:created>
  <dcterms:modified xsi:type="dcterms:W3CDTF">2026-05-18T18:42:42Z</dcterms:modified>
</cp:coreProperties>
</file>