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Блок: жизнь, эпоха, поэтика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поэзия Блока — история Серебряного века в одном голосе.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на переломе эпох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формировался в годы культурного кризиса и исторических перемен. Символизм, философия, городская культура и революции определили его взгляд на мир, где личное чувство неотделимо от судьбы России.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первые впечатления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1880: рождение в Петербурге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родился 16 ноября 1880 года в дворянской семье. С ранних лет он рос в среде, где ценили книгу, музыку и серьёзное гуманитарное образование.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культурная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Блока был связан с образованной интеллигенцией и вниманием к искусству. Эти впечатления рано сформировали у будущего поэта чувство внутренней сосредоточенности и тягу к высокой теме.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Шахматово как духовная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в памяти Блока заняло Шахматово под Москвой. Усадьба стала для него образом гармонии, детства и утраченного идеала, который позже вошёл в поэзию.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Шахматово в судьбе и поэзии Блока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природа,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Шахматово было для Блока не просто усадьбой, а пространством внутреннего покоя. Здесь соединялись летняя тишина, семейная память и ощущение цельности мира.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этот образ становится символом родной, но уязвимой основы жизни. Через него поэт говорит о России как о доме, который нужно сохранить в памяти и в слове.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учился в Петербургском университете, сначала на юридическом, затем на историко-филологическом отделении. Университетские годы расширили его круг чтения и укрепили интерес к истории культуры.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 он писал ещё в 1890-е годы, опираясь на романтическую традицию и ранний символизм. Уже тогда в его текстах заметны музыка речи, лирическая сосредоточенность и стремление к смысловой многослойности.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1900-х годов Блок быстро получил признание как поэт нового поколения. Его отличали умение соединять личное переживание с философским обобщением и редкая для молодого автора зрелость интонации.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первые литературные опыты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47912"/>
            <a:ext cx="244327" cy="2171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Вхождение в круг символистов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Двоемирие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лирике Блока реальный мир постоянно соотнесён с миром идеала. Это создаёт напряжение между повседневностью и ожиданием высшего смысла.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стиха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Блока строятся на повторе, ритме и звуковых перекличках. Благодаря этому лирика звучит как единое эмоциональное движение, а не набор отдельных строк.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важны цветовые и зрительные детали, которые несут не только описание, но и символический смысл. Образ становится многозначным и открытым для разных толкований.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начала 1900-х годов и поддержка символистской среды сделали Блока заметной фигурой. Его восприняли как поэта, умеющего выразить духовный поиск эпохи.
</a:t>
            </a:r>
            <a:endParaRPr lang="en-US" sz="11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цикл принёс Блоку широкую известность и определил звучание его ранней поэзии. В нём любовь переживается как служение идеалу, а не как бытовое чувство.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Прекрасной Дамы соединяет земные и мистические черты. Он одновременно напоминает реальную возлюбленную, небесный идеал и знак тайного знания.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состояния цикла — ожидание, надежда и недостижимость. Лирический герой живёт в предчувствии встречи с высшим смыслом, который всегда остаётся чуть впереди.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«Стихи о Прекрасной Даме»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творчества А. А. Блока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темы и интонации Блока от раннего символизма к исторической лирике.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поэта идёт от мечты и ожидания к историческому испытанию и нравственной ответственности.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Периодизация творчества А. А. Блока по материалам школьного литературного обзора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Блока — это не фон, а живой символ. Его улицы, мосты и дворы создают ощущение холодной красоты, в которой скрыта внутренняя тревога.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Петербурга и образ города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городских стихах часто возникают мотивы масок, одиночества и вечернего сумрака. Они подчёркивают отчуждение человека в мире, где внешняя жизнь не совпадает с внутренней.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у Блока нередко связана с кабаком, метелью и призрачным светом. Эти детали усиливают чувство нестабильности и духовной потерянности.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становится символом исторического разлома. Через его образ поэт показывает неустойчивость человеческих связей и напряжённое ожидание перемен.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мотивы лирики Блока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названными темами в поэзии Блока постоянно звучат время, судьба и духовный поиск.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личная и историческая темы, но они всегда переплетены: у Блока частное чувство быстро становится образом эпохи.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ключевых произведений А. А. Блока, 1900–1921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биография и женские образы в поэзии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источник лирического мифа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Дмитриевна Менделеева стала для Блока не только женой, но и важнейшим образом внутреннего мира. В его стихах личное чувство поднимается до уровня символа: земная близость превращается в поиск идеала, недоступного и манящего одновременно.
</a:t>
            </a:r>
            <a:endParaRPr lang="en-US" sz="1299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образ между реальностью и видением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женщина часто показана как тайна, знак судьбы и посредница между повседневностью и высшим смыслом. Поэтому лирический герой говорит не о быте, а о переживании, в котором любовь становится духовным испытанием и художественным откровением.
</a:t>
            </a:r>
            <a:endParaRPr lang="en-US" sz="1289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«Двенадцать»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1918: создание поэмы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пишет произведение в атмосфере первых послереволюционных месяцев, когда улица, политика и история воспринимаются как единый, бурный поток.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072050" y="2232525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двенадцати красногвардейцев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оказывается группа людей, движущихся сквозь метель и хаос. Их речь, жесты и ритм шагов передают грубую энергетику нового времени.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494751" y="3311943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 символический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 образом Христа сделал поэму одной из самых обсуждаемых в русской литературе. Она была прочитана как знак нравственного суда над эпохой.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образ России у Блока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образа России от личного идеала к историческому и революционному осмыслению в поэзии Блока.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драматических произведениях Блока особенно заметны условность, гротеск и ощущение театра как пространства, где сталкиваются мечта, маска и жизненная правда.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Драматургия, статьи и литературная критика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«Балаганчик» и «Роза и Крест» показывают, что его интересовала не бытовая интрига, а символическое действие, раскрывающее духовный смысл эпохи.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литературно-критических статьях Блок размышлял о роли искусства, о судьбе театра и о том, как художник должен отвечать на исторические перемены.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и рецензии дополняют поэзию: они помогают увидеть в Блоке мыслителя, для которого слово было способом понять время и собственную ответственность.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строит стих на повторяющихся звуковых рисунках, которые создают ощущение напева. Благодаря этому строка звучит не просто красиво, а внутренне напряжённо и эмоционально.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Аллитерации, ассонансы и ритмические сбои передают смену состояний: ожидание, тревогу, томление, внезапный взлёт мысли. Звук у Блока всегда связан со смыслом.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помогает соединить реальность и видение: стих звучит как песня, но в этой песенности слышны неуверенность, зыбкость и чувство исторического времени.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стиха у Блока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основные темы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меняется тематический круг Блока от ранних символистских мотивов к историческим.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Блок стремится к идеалу, средний — к сложной городской реальности, поздний — к историческому осмыслению России.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наследие А. А. Блока; школьная литературоведческая традиция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и революционная эпоха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1917 году Блок воспринимал революцию не как однозначное политическое событие, а как испытание, в котором надежда на обновление соседствовала с ощущением разрушения привычного мира.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внутренняя раздвоенность отразилась и в его позднем творчестве: поэт стремился понять смысл происходящего, но видел за историческим движением моральную цену перемен.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Блок: сдвиг тем и интонаций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позднем этапе усиливается сжатость фразы и уменьшается доля отвлечённой мечтательности. Поэт всё чаще говорит языком исторического опыта и нравственного напряжения.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движение от личного и символического к национально-историческому и трагическому обобщению.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поэтического развития А. А. Блока; условная шкала тематической доминанты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Блок тяжело переживал послереволюционную действительность, болезни и физическое истощение. Его жизнь завершилась 7 августа 1921 года в Петрограде.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поэта нередко воспринимают как рубеж, отделяющий Серебряный век от новой литературной эпохи. Этот образ закрепился не только в истории, но и в культурной памяти.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Блока связано с редким соединением лирики, философской глубины и чувства истории. Он сумел передать внутренний кризис времени языком высокой поэзии.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культурное значение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соединил личную исповедь, символистскую образность и историческое мышление. Его поэзия и сегодня помогает понять, как человек переживает крушение старого мира и ищет новый смысл.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как поэт переломной эпохи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2026-05-23T15:55:49Z</dcterms:created>
  <dcterms:modified xsi:type="dcterms:W3CDTF">2026-05-23T15:55:49Z</dcterms:modified>
</cp:coreProperties>
</file>