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донского казачества и заселение Дона: ключевые темы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донского казачества и освоение богатого региона Дона в XV–XVII веках.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возникновения донского казачества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как южная граница Русского государства в XV–XVI веках стал убежищем беглецов, формируя уникальное казачье общество на стыке культур и традиций.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были первые донские казаки?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Беглые крестьяне и свобода на Дону
</a:t>
            </a:r>
            <a:pPr algn="l" indent="0" marL="0">
              <a:lnSpc>
                <a:spcPct val="115000"/>
              </a:lnSpc>
              <a:buNone/>
            </a:pPr>
            <a:r>
              <a:rPr lang="en-US" sz="2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крестьян бежали от крепостного гнёта в Московском государстве и нашли пристанище в южных землях Дона. Они искали защиту и возможность самостоятельной жизни на новых территориях.
</a:t>
            </a:r>
            <a:endParaRPr lang="en-US" sz="875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разорившихся дворян и горожан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дворяне, лишившиеся своих земель, и городские жители присоединились к казакам, желая сохранить свободу и новые возможности, объединяясь в братские общины на Дону.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братство и коллективный труд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строили своё общество на принципах равенства и взаимопомощи. Коллективный труд и совместные дела обеспечивали выживание и независимость в новых условиях.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переселения и освоения Донского края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угрозы с юга от кочевников требовали создания крепких оборонительных линий для защиты имущества и жизни.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богатства региона Дона — плодородные земли и водные ресурсы — привлекали переселенцев возможностью самостоятельного хозяйства.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Ужесточение крепостного права и социальное неравенство в Московском государстве заставляли многих искать свободу на южных рубежах.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на Дону предоставлялась бесплатно, а налогообложение было минимальным или отсутствовало, что способствовало переселению.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75272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региона Дона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810900" y="2259825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чернозёмы и реки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Чернозёмные почвы обеспечивали высокую урожайность злаков. Реки Дон, Северский Донец, Сал и Медведица создавали условия для рыболовства и водоснабжения, vital для казачьего хозяйства.
</a:t>
            </a:r>
            <a:endParaRPr lang="en-US" sz="1086" dirty="0"/>
          </a:p>
        </p:txBody>
      </p:sp>
      <p:sp>
        <p:nvSpPr>
          <p:cNvPr id="7" name="Text 3"/>
          <p:cNvSpPr txBox="1"/>
          <p:nvPr/>
        </p:nvSpPr>
        <p:spPr>
          <a:xfrm>
            <a:off x="8109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и леса как основные природные богатства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земли служили отличными пастбищами для скота, а обширные леса поставляли древесину для строительства и охоту на дичь, поддерживая разнообразные виды деятельности.
</a:t>
            </a:r>
            <a:endParaRPr lang="en-US" sz="10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300" y="1350742"/>
            <a:ext cx="4121700" cy="1670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700" y="3022375"/>
            <a:ext cx="4122300" cy="1670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устройство казачьих поселений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455250" y="170445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станов и хуторов вдоль рек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основывали свои поселения преимущественно вдоль рек, выбирая удобные места для жилья и хозяйства. Представляли собой маленькие хутора и сторожевые станов, защищённые частоколами и земляными укреплениями.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55250" y="337619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инфраструктура и совместное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поселениях появлялись церкви, мельницы и рыбные амбары. Общины активно делили обязанности и ресурсы, что позволяло укреплять социальные связи и обеспечивать стабильное существование.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000" y="1208150"/>
            <a:ext cx="3653100" cy="122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как основной источник существования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казаков базировалась на хлебе, крупах и овощах, что делало земледелие жизненно важным и обеспечивало население необходимой энергией и пищей.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составляло почти половину экономической деятельности казаков. Они выращивали рожь, пшеницу, овёс и просо с помощью примитивных, но эффективных орудий труда.
</a:t>
            </a:r>
            <a:endParaRPr lang="en-US" sz="9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 элементом хозяйства были лошади, необходимые для верховой езды и военных действий, а также овцы, обеспечивавшие шерсть и мясо.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рогатый скот и козы обеспечивали молоко и мясо, а наличие специальных пастбищ и конюшен помогало поддерживать стабильность даже в засуху.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Скотоводство: значение для казачьего хозяйства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469" y="1162275"/>
            <a:ext cx="6869063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хозяйства донских казаков (XVII век)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активность казаков охватывала разнообразные отрасли, обеспечивающие выживание и устойчивость их сообщества.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Многопрофильная экономика позволяла казакам адаптироваться к природным и социальным условиям.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по экономике Дона XVII века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7" y="0"/>
            <a:ext cx="392794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47000" y="1063275"/>
            <a:ext cx="4383000" cy="13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у донских казаков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07775" y="3887700"/>
            <a:ext cx="34926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традиционных снастей и лодок позволяло обеспечивать семьи и продавать излишки, укрепляя экономику и питание сообщества.
</a:t>
            </a:r>
            <a:endParaRPr lang="en-US" sz="10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707775" y="2819419"/>
            <a:ext cx="34926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было важной частью жизни казаков, благодаря обилию рек и озёр в регионе. Главные виды рыбы включали осётра, щуку и сёмгу.
</a:t>
            </a:r>
            <a:endParaRPr lang="en-US" sz="10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источники дохода: промыслы и ремёсла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на бобра, лису и зайца дополняла рацион и поддерживала промысловую экономику, а производство дегтя и угля использовалось как топливо и товар для продажи.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 — изготовление деревянной и глиняной посуды, а также пчеловодство, приносили дополнительный доход и обеспечивали взаимный обмен между станицами и крупными городами.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добывали соль в Танаисе и окрестностях, что было важной статьёй дохода и обмена с соседними землями, обеспечивая общины необходимым товаром для консервации продуктов.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00" y="2700538"/>
            <a:ext cx="4121700" cy="19924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700393"/>
            <a:ext cx="4122300" cy="19927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 экономические связи казаков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909750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зерном и рыбой по Дону
</a:t>
            </a:r>
            <a:pPr algn="l" indent="0" marL="0">
              <a:lnSpc>
                <a:spcPct val="115000"/>
              </a:lnSpc>
              <a:buNone/>
            </a:pPr>
            <a:r>
              <a:rPr lang="en-US" sz="3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активно продавали зерно и рыбу, используя реки Дона и его притоков как главные торговые пути. Это способствовало укреплению связей с Москвой и южными фортами, обеспечивая доступ к рынкам и товарам.
</a:t>
            </a:r>
            <a:endParaRPr lang="en-US" sz="962" dirty="0"/>
          </a:p>
        </p:txBody>
      </p:sp>
      <p:sp>
        <p:nvSpPr>
          <p:cNvPr id="9" name="Text 3"/>
          <p:cNvSpPr txBox="1"/>
          <p:nvPr/>
        </p:nvSpPr>
        <p:spPr>
          <a:xfrm>
            <a:off x="4989775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с украинскими и кочевыми народами
</a:t>
            </a:r>
            <a:pPr algn="l" indent="0" marL="0">
              <a:lnSpc>
                <a:spcPct val="115000"/>
              </a:lnSpc>
              <a:buNone/>
            </a:pPr>
            <a:r>
              <a:rPr lang="en-US" sz="3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товары — шкуры, мёд, воск и соль — обменивались с купцами из Украины и кочевыми народами. Такие сделки расширяли экономический потенциал казачьих поселений и укрепляли мирные связи.
</a:t>
            </a:r>
            <a:endParaRPr lang="en-US" sz="96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уклад и самоуправление казачества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Атаман — выборный лидер, отвечал за руководство военными и гражданскими делами общины, поддерживая внутренний порядок и связь с внешними властями.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Казачий круг, объединявший всех казаков, собирался для принятия важных решений, включая распределение земли и планирование военных походов.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Старшины контролировали исполнение решений круга в станице, обеспечивая дисциплину и согласие среди членов общества, что поддерживало сплочённость казачества.
</a:t>
            </a:r>
            <a:endParaRPr lang="en-US" sz="11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535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Православные традиции и обряды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Православие играло ключевую роль в жизни казаков, влияя на праздники и обряды. Важнейшими были Пасха, Рождество и Троица, сопровождаемые особыми песнями и молитвами.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51231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обычаи и народное творчество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Воинская честь и уважение к старшим закреплялись в обычаях. Народные песни, традиционная одежда и архитектура происхождали самобытность, объединяя казаков в единое сообщество.
</a:t>
            </a:r>
            <a:endParaRPr lang="en-US" sz="1186" dirty="0"/>
          </a:p>
        </p:txBody>
      </p:sp>
      <p:sp>
        <p:nvSpPr>
          <p:cNvPr id="7" name="Text 3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и религиозные основы жизни казаков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заселения Дона казаками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поселения концентрировались вдоль рек, обеспечивая доступ к воде и удобствам для хозяйственной деятельности.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станиц отражает освоение новых территорий и рост влияния казачества в регионе.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Архивные данные о демографии и расселении Дона, 1500–1700 гг.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и конфликты с соседними народами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50000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1540-е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Начались частые столкновения казаков с крымскими татарами, сопровождавшиеся набегами и обороной казачьих поселений.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544604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1570-е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Установление временных соглашений с ногайцами, обеспечивавших пропуск караванов и ограничение набегов.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639207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1620-е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Интенсивные конфликты с османскими войсками, казаки активно участвовали в оборонительных кампаниях.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733811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1670-е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торговых связей с астраханскими купцами, которые сопровождались взаимной защитой и дипломатией.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XVII века казаки начали строить постоянные дома из дерева и развивать приусадебные участки, что способствовало стабильности и семейному укладу жизни.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станицах появились мельницы и кузницы, а также первые школы, которые обеспечивали образование детей и развитие ремёсел, укрепляя общину и социальную структуру.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оседлости и развитие станиц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значение казачества на рубеже XVI–XVII веков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512663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защищали южные границы России от набегов крымских и ногайских орд, играя ключевую роль в обороне территории.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640851" y="1512675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Участвовали в походах на Крым, поддерживая экспедиции Русского государства для ослабления враждебных сил.
</a:t>
            </a:r>
            <a:endParaRPr lang="en-US" sz="10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Строили укрепления и крепости вдоль Дона и его притоков, усиливая защитные позиции региона.
</a:t>
            </a:r>
            <a:endParaRPr lang="en-US" sz="1086" dirty="0"/>
          </a:p>
        </p:txBody>
      </p:sp>
      <p:sp>
        <p:nvSpPr>
          <p:cNvPr id="9" name="Text 5"/>
          <p:cNvSpPr txBox="1"/>
          <p:nvPr/>
        </p:nvSpPr>
        <p:spPr>
          <a:xfrm>
            <a:off x="3640851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Развили мастерство верховой езды и тактики партизанской войны, что делало их ценной военной силой в крупных конфликтах.
</a:t>
            </a:r>
            <a:endParaRPr lang="en-US" sz="10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300" y="1351787"/>
            <a:ext cx="4121700" cy="1110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466199"/>
            <a:ext cx="4122300" cy="111108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700" y="3580665"/>
            <a:ext cx="4122300" cy="11110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наследие донского казачества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5250" y="15164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и музеи в Новочеркасске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Новочеркасске сохранилось множество памятников казачьей эпохи, а музеи отражают быт, вооружение и культуру донских казаков, сохраняя память о прошлом.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5250" y="2630889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Казачьи народные праздники и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на юге России проходят фестивали, посвящённые казачьей культуре, с песнями, танцами и обрядами, поддерживающими живую историческую связь с предками.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5250" y="37453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казачье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 регионе действуют общественные организации, которые возрождают традиции, проводят образовательные программы и популяризируют казачье наследие среди молодёжи.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донского казачества для России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существования донских казаков сформировали их независимость и вклад в освоение Дона, играя важную роль в укреплении южных рубежей российского государства.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2026-05-11T03:14:34Z</dcterms:created>
  <dcterms:modified xsi:type="dcterms:W3CDTF">2026-05-11T03:14:34Z</dcterms:modified>
</cp:coreProperties>
</file>