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«Снежный зайчик» В. Сутеева: добрая зимняя 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сказка о снежном зайчике, дружбе и хрупком чуде.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Сутеев и сказки, которые легко полюбить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Сутеев умел рассказывать просто, весело и очень понятно. Его короткие сказки, яркие рисунки и добрые герои сразу увлекают детей и помогают легко запомнить сюжет.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55" y="1090878"/>
            <a:ext cx="150043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0955" y="1090878"/>
            <a:ext cx="150043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сказки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морозном лесу, где всё покрыто снегом. Белые сугробы, следы зверей и тихие деревья создают ощущение настоящей зимней сказки.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— снежный зайчик, похожий на живого зверька. Он вызывает удивление, улыбку и желание узнать, что с ним будет дальше.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встречает лесных жителей и попадает в небольшие смешные ситуации. Эти эпизоды делают сюжет живым, подвижным и очень понятным младшим школьникам.
</a:t>
            </a:r>
            <a:endParaRPr lang="en-US" sz="129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важны помощь, внимание к другому и дружеское участие. Простые добрые поступки помогают снежному зайчику стать по-настоящему значимым для всех вокруг.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зайчик выглядит как настоящий маленький зверёк: у него длинные уши, мягкий силуэт и очень добрый вид. Но он сделан из снега, поэтому кажется особенно хрупким и трогательным.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сразу вызывает и улыбку, и сочувствие. Он словно напоминает, что чудо может быть совсем маленьким, а забота о нём — очень важной и тёплой.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снежный зайчик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в сказке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встречает читателя снегом, тишиной и белыми сугробами. Всё вокруг кажется спокойным и чуть волшебным.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краски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снег, тёмные стволы деревьев и голубой холод создают красивый контраст. От этого сказка кажется особенно выразительной.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тропинках видны отпечатки зверей. Они подсказывают, что в лесу жизнь не замирает даже в мороз.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настроение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холодного леса добрые поступки героев заметнее. Именно поэтому зимний пейзаж в сказке выглядит не только красивым, но и душевным.
</a:t>
            </a:r>
            <a:endParaRPr lang="en-US" sz="13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легко понять и запомнить сказку.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появляются в истории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снежного зайчика, в сказке появляются лесные звери. Они делают историю живой, подвижной и очень лесной, будто читатель сам гуляет по заснеженным тропинкам.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по-своему помогает раскрыть настроение сказки. Кто-то удивляется, кто-то заботится, а кто-то добавляет лёгкую шутку и делает сюжет ещё интереснее.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герои в этой истории ведут себя доброжелательно. Поэтому сказка звучит спокойно, светло и понятно, а маленькому читателю легко представить каждого участника.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 на настоящего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зайчик выглядит почти как живой зверёк. Из-за этого сначала хочется просто улыбнуться, а потом внимательно следить за его зимними приключениями.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снежный зайчик смешит и трогает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очень хрупкий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может растаять, и в этом есть мягкая шутка. Герой одновременно забавный и немного беззащитный, поэтому история получается особенно тёплой.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55690"/>
            <a:ext cx="343500" cy="27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55690"/>
            <a:ext cx="3435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5013" y="1940423"/>
            <a:ext cx="343500" cy="305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и помощи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оставляют одного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 относятся к снежному зайчику с вниманием. Они показывают, что в трудный момент важно быть рядом и не проходить мимо чужой беды.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без 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в сказке совершаются просто и спокойно. Героям не нужно много говорить, чтобы показать участие, сочувствие и готовность помочь.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взаимовыручка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вносит свой маленький вклад в общее доброе дело. Так читатель видит, как дружба становится сильнее, когда все действуют вместе.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зайчик кажется маленьким и хрупким, но именно вокруг него объединяются другие. Это показывает, что забота делает значимым даже самого скромного героя.
</a:t>
            </a:r>
            <a:endParaRPr lang="en-US" sz="14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приходит тепло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становится ярче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тепла зимний день меняется. Снег начинает блестеть по-другому, а морозная сказка постепенно теряет свою зимнюю свежесть.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зайчик не может жить долго, когда становится теплее. Этот момент делает историю чуть грустной, но очень нежной и запоминающейся.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чуде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снег исчезает, остаётся светлое чувство. Читатель понимает, что маленькое зимнее чудо было настоящим и очень дорогим.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— именно для этого возраста короткие и ясные фразы сказки особенно удобны.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реплики и короткие предложения помогают легко следить за сюжетом и читать вслух без остановок.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слайда и целевая аудитория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помогают понять историю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зайчик на странице книги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белом фоне сразу выделяется маленький зайчик с длинными ушами. По рисунку видно, что он сделан из снега, но выглядит почти живым. Такая деталь помогает ребёнку быстро понять необычность героя и почувствовать его хрупкость.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звери вокруг зимнего чуда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зайчиком могут быть белка, заяц или медведь, и каждый персонаж добавляет движение в сцену. По их позам легко догадаться, кто удивлён, кто помогает, а кто просто радуется зимней забаве. Картинка продолжает саму историю.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как часть сюжета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Сугробы, деревья и следы на снегу создают ощущение тихого морозного утра. Такой фон не просто украшает страницу, а объясняет настроение сказки. Читатель сразу понимает, почему здесь особенно заметны доброта, тепло и маленькие чудеса.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учит добру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от встречи с маленьким героем рождаются внимание, помощь и радость.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снега в сказке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 сказке становится не просто фоном, а материалом для чуда. Из обычного сугроба появляется герой, и зимний пейзаж сразу оживает.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 подчёркивает мягкость, тишину и чистоту леса. На таком фоне особенно заметны добрые поступки персонажей и их весёлое удивление.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связан с игрой и фантазией, поэтому история звучит легко и по-доброму. Он помогает представить, как простая зимняя забава превращается в сказочное событие.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снег ещё и хрупкий: тепло может его растопить. Поэтому чудо в сказке кажется недолгим, и от этого оно запоминается ещё сильнее.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веселье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 о первом снеге, снежных играх и радостных прогулках. В ней чувствуется светлое зимнее настроение, а события воспринимаются легко и живо.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зимней сказки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есть и мягкий юмор, и немного детского удивления. Поэтому история звучит как тёплая зимняя картинка, которую хочется рассматривать снова.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сказку легко запомнить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немного персонажей, поэтому читатель не путается и быстро запоминает, кто есть кто. Каждый герой сразу узнаваем и ясно участвует в действии.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по порядку и не перегружают рассказ. Короткие эпизоды сменяют друг друга так естественно, что сюжет легко удержать в памяти даже после первого чтения.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зимние детали и необычный снежный герой делают сказку особенно заметной. Иллюстрации помогают сразу представить сцену и ещё крепче связать её с текстом.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почувствовать сказку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слов показывает, как меняется настроение от зимнего холода к доброте и смелости героя.
</a:t>
            </a:r>
            <a:endParaRPr lang="en-US" sz="26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106117"/>
            <a:ext cx="176250" cy="14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творчестве Сутеева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ясно и последовательно, без лишних сложностей. Это помогает младшим школьникам легко следить за событиями и понимать, почему герой вызывает у всех симпатию.
</a:t>
            </a:r>
            <a:endParaRPr lang="en-US" sz="1299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чудо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Сутеев любит превращать обычную деталь в сказку. Здесь таким чудом становится снежный зайчик, который выглядит живым и сразу притягивает внимание читателя.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автора часто важны дружба, помощь и забота. Герои ведут себя просто и по-человечески, поэтому история кажется тёплой и близкой.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 текст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не только украшают страницу, но и помогают понять настроение сцены. Благодаря этому сказка запоминается быстрее и читается с большим интересом.
</a:t>
            </a:r>
            <a:endParaRPr lang="en-US" sz="12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тёплое чувство зимнего чуда и симпатия к маленькому герою. Хочется ещё раз вспомнить его смешной, но трогательный образ и добрых лесных друзей.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ненавязчиво напоминает: даже короткий добрый поступок важен. Она учит замечать тех, кто рядом, и радоваться простым, светлым моментам.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 сказки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сказки «Снежный зайчик»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В. Сутеева показывает, что забота, дружба и внимание делают мир теплее. Маленькое зимнее чудо запоминается именно потому, что в нём есть доброта, улыбка и тихая радость.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2026-05-24T03:13:39Z</dcterms:created>
  <dcterms:modified xsi:type="dcterms:W3CDTF">2026-05-24T03:13:39Z</dcterms:modified>
</cp:coreProperties>
</file>