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как экологический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температура определяет жизнь организмов и устойчивость экосистем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задаёт темп обмена веществ, влияет на дыхание, фотосинтез и водный баланс, а также определяет, когда растения цветут, животные размножаются и виды совершают сезонные перемещения.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температура важна для живых организмов
</a:t>
            </a:r>
            <a:endParaRPr lang="en-US" sz="2393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как абиотический фактор среды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неживой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относится к абиотическим условиям среды и действует на все живые организмы независимо от их образа жизни, размеров и места обитания.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значения меняются в течение суток и по сезонам, поэтому организмам приходится приспосабливаться не к одному числу, а к целому диапазону условий.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 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продвижением от экватора к полюсам и с подъёмом в горы температура обычно снижается, что отражается на составе флоры и фауны.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колебаний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живых существ важны не только средние показатели, но и амплитуда, продолжительность морозов или жары, а также частота резких перепадов.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температурного режима в природе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тепла на Земле — солнечная радиация. Именно она определяет общий прогрев поверхности и создаёт различия между тёплыми и холодными территориями.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Облачность, ветер и влажность заметно меняют нагрев и охлаждение. Например, облака уменьшают дневной прогрев, а ветер усиливает теплообмен у поверхности.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почвы и растительный покров влияют на то, как быстро местность прогревается днём и остывает ночью, а также на устойчивость температурного режима.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температура меняется резче, чем в воде: почва и воздух прогреваются и остывают быстрее, поэтому суточные колебания там обычно сильнее.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диапазон выносливости, тем больше шансов вида пережить кратковременные отклонения температуры.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Оптимум обеспечивает наибольшую жизнеспособность, а критические границы определяют риск угнетения и гибели.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температурной толерантности организмов
</a:t>
            </a:r>
            <a:endParaRPr lang="en-US" sz="2332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экологии и биологии; схема зон толерантности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нижних, оптимальных и верхних температур показывает различия между культурными растениями, рыбами и древесными видами.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видов температурные пределы существенно различаются: одни лучше развиваются в тепле, другие сохраняют жизнеспособность при холоде.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температурных пределов у организмов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биологический справочник; учебные материалы по экологии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температура влияет на обмен веществ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реакций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повышении температуры до определённого предела химические реакции идут быстрее, поэтому усиливаются работа ферментов, дыхание и рост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оптимум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имеет диапазон, в котором обмен веществ протекает наиболее эффективно. В этой зоне лучше обеспечиваются питание, развитие и размножение.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перегрева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высокая температура нарушает структуру белков и мембран, усиливает потерю воды и может привести к повреждению клеток и тканей.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при холоде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температура снижает скорость реакций, ослабляет подвижность и делает труднее питание, рост и размножение, особенно у малоподвижных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изменение температуры отражается на жизни популяции
</a:t>
            </a:r>
            <a:endParaRPr lang="en-US" sz="2173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экологических последствий температурного сдвига.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организмы переживают холод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медведь: защита от потерь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северных животных холод не просто фон, а постоянное испытание, которое требует надёжной теплоизоляции. Густой мех и подкожный жир помогают белому медведю сохранять тепло даже в экстремальных условиях Арктики. Эти приспособления уменьшают расход энергии и поддерживают активность зимой.
</a:t>
            </a:r>
            <a:endParaRPr lang="en-US" sz="969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олень: энергия под 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смена шерсти, накопление жира и способность переносить суровые морозы делают северного оленя устойчивым к долгой зиме. Его организм экономно расходует ресурсы, а поведение помогает избегать лишних теплопотерь. Это хороший пример сочетания строения и образа жизни.
</a:t>
            </a:r>
            <a:endParaRPr lang="en-US" sz="102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растения: выживание в покое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защита от холода выражается иначе: уменьшается площадь листьев, появляется опушение, усиливается зимующий покой. У хвойных видов плотная хвоя и высокая концентрация клеточного сока помогают пережить морозы. Благодаря этому лес сохраняет жизнеспособность даже при низких температурах.
</a:t>
            </a:r>
            <a:endParaRPr lang="en-US" sz="9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 жаре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окраска тела отражает часть солнечного излучения и снижает нагрев поверхности. У пустынных животных это помогает дольше сохранять нормальную температуру тела.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переходят на ночную активность, прячутся в тени или роют норы. Так они уменьшают воздействие дневной жары и экономят воду.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Испарительное охлаждение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охлаждение происходит через испарение влаги, а у растений — через транспирацию. Этот механизм помогает снижать перегрев, но требует осторожного расхода воды.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корневая система, мясистые ткани и уменьшенная поверхность листьев позволяют кактусам и другим ксерофитам добывать влагу и переносить засуху.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ритмы особенно заметны у видов с коротким циклом развития и выраженной периодичностью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повышении температуры активность организмов растёт, а с похолоданием смещается к покою, миграции и защите.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температуры и жизненные циклы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школьного курса биологии и типичных сезонных температурных режимов умеренной зоны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распространение видов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Широтный градиент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от экватора уменьшается доля теплолюбивых видов, а сообщества становятся богаче холодоустойчивыми организмами, приспособленными к короткому вегетационному периоду и суровым зимам.
</a:t>
            </a:r>
            <a:endParaRPr lang="en-US" sz="896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температура снижается с высотой, поэтому сменяются пояса растительности: от лесов к редколесью, субальпийским и альпийским лугам, а затем к участкам почти без растений.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ареалов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потеплении многие виды постепенно продвигаются к северу или выше в горы, чтобы сохранить привычный температурный режим и не выйти за пределы своей толерантности.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устойчивости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климат слишком быстро меняется, отдельные виды не успевают адаптироваться или мигрировать, и их численность снижается, что перестраивает состав природных сообществ.
</a:t>
            </a:r>
            <a:endParaRPr lang="en-US" sz="10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13825"/>
            <a:ext cx="3805200" cy="1359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изменения температуры отражаются на процессах в экосистемах и живых организмах.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сдвиги температуры меняют скорость круговорота веществ, а экстремумы и резкие колебания быстрее всего нарушают устойчивость экосистем.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последствия для экосистем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экологии и школьный курс биологии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 водных экосистемах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режим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нагревается и остывает медленнее суши, поэтому суточные и сезонные колебания обычно сглажены. Это создаёт более устойчивые условия для многих водных организмов.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Стратификация водоёма
</a:t>
            </a:r>
            <a:pPr algn="ctr" indent="0" marL="0">
              <a:lnSpc>
                <a:spcPct val="100000"/>
              </a:lnSpc>
              <a:buNone/>
            </a:pPr>
            <a:r>
              <a:rPr lang="en-US" sz="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слои воды разделяются по температуре, и перемешивание ослабевает. В результате кислород и организмы распределяются неравномерно, а в глубине условия могут резко отличаться от поверхности.
</a:t>
            </a:r>
            <a:endParaRPr lang="en-US" sz="1038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Перегрев и дефицит кислорода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тёплой воде растворяется меньше кислорода, поэтому при нагревании возрастает риск заморов рыб. Холодноводные виды особенно чувствительны даже к небольшому повышению температуры.
</a:t>
            </a:r>
            <a:endParaRPr lang="en-US" sz="10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температурного стресса к изменениям экосистемы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последовательности экологических последствий жары и холода для организмов и сообществ.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температурный режим: три наблюдения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город дольше хранит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захода солнца асфальт и стены зданий медленно отдают накопленную энергию, поэтому центр города остаётся тёплым. Разница особенно заметна в безветренные ночи, когда парки и окраины остывают быстрее.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меняет повседневные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сильную жару люди чаще ищут тень, сокращают время на улице и увеличивают потребление воды. В зданиях возрастает нагрузка на охлаждение, а перегретые дворы становятся менее удобными для отдыха и спорта.
</a:t>
            </a:r>
            <a:endParaRPr lang="en-US" sz="111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природа тоже реагирует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 плотной застройке быстрее теряют влагу, а птицы и насекомые меняют время активности. Там, где мало зелени, условия становятся жёстче, и выживают только наиболее устойчивые виды.
</a:t>
            </a:r>
            <a:endParaRPr lang="en-US" sz="11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создаёт сочетание потепления с дефицитом влаги и повторяющимися экстремальными событиями.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усиливает стресс для экосистем, ускоряет сдвиг ареалов и повышает уязвимость сельского хозяйства и лесов.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 экологические риски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наблюдений климатических изменений и материалов по экологии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984" y="1791220"/>
            <a:ext cx="1251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709" y="3449281"/>
            <a:ext cx="18765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температурного фактора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Термометры, электронные датчики и метеостанции позволяют фиксировать температуру воздуха, воды и почвы с нужной точностью и в разные моменты суток.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контролируемых условиях удобно проверять, как меняются рост, дыхание и выживаемость организмов при разных температурах, не смешивая этот фактор с другими.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местообитаний помогает увидеть, как температура действует в реальной среде: на открытых склонах, в лесу, у воды или в городской застройке.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режимов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среднесуточные значения, амплитуда, продолжительность экстремумов и сезонная динамика, потому что именно они сильнее всего определяют реакцию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помогают уменьшить перегрев, дефицит влаги и связанные с ними экологические потери.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 меры, которые одновременно уменьшают нагрев и сохраняют влагу: они работают и в городах, и в сельском хозяйстве.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снижения температурного стресса
</a:t>
            </a:r>
            <a:endParaRPr lang="en-US" sz="2395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экологические рекомендации и материалы по устойчивому природопользованию
</a:t>
            </a:r>
            <a:endParaRPr lang="en-US" sz="10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как ключ к пониманию жизни в 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задаёт пределы жизни, регулирует обмен веществ и формирует сезонные ритмы. Понимание её роли помогает объяснять распределение видов, последствия потепления и способы сохранения устойчивых экосистем.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2026-06-02T00:55:35Z</dcterms:created>
  <dcterms:modified xsi:type="dcterms:W3CDTF">2026-06-02T00:55:35Z</dcterms:modified>
</cp:coreProperties>
</file>