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Западная Азия в древности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Зарубежья Азии: цивилизации, природа, ключевые темы и значение для истории.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Западной Азии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Западная Азия включала территории современных Ирака, Ирана, Сирии и соседних стран. Плодородные реки Тигр и Евфрат создали условия для развития первых городов и государств, а расположение обеспечивало активный культурный обмен с соседями.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Месопотамии и первых городов
</a:t>
            </a:r>
            <a:endParaRPr lang="en-US" sz="2756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 — колыбель цивилизации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Расположенная между реками Тигр и Евфрат, Месопотамия стала местом рождения первых городов — Ура, Урука и Лагаша, которые сформировали основы государственности и общественной организации.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Города-государства и их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Города-государства управлялись царями, сочетавшими власть светского и религиозного лидера. Они контролировали ирригацию, религиозные ритуалы и законодательство, поддерживая порядок и развитие общества.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письменности и законов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формы клинописи появились как средство учёта и коммуникации, а также для создания законов. Благодаря письменности формировалась более сложная социальная структура и экономика.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Шумерская цивилизация: ключевые черты
</a:t>
            </a:r>
            <a:endParaRPr lang="en-US" sz="307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клинописи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изобрели клинопись — систему письма, состоящую из знаков, выдавливемых на глиняных табличках. Эта технология стала важной основой для административных и культурных достижений.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Зиккураты — храмовые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Зиккураты являлись ступенчатыми храмами, где проводились религиозные церемонии и хранились общественные ценности. Они символизировали связь земли и неба в шумерском мировоззрении.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жреческая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система шумеров была сложной и включала многочисленных богов. Жрецы имели большой политический вес и управляли храмами — центрами экономической и духовной жизни.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Вавилон: расцвет города-государства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Хаммурапи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царе Хаммурапи Вавилон достиг вершин могущества. Его свод законов — один из первых в истории — регулировал общественные и экономические отношения, закрепляя справедливость и порядок.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шедевры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известен Вавилонской башней и Висячими садами — одними из самых знаменитых сооружений древнего мира, которые свидетельствовали о высоком уровне инженерии и искусства.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Многокультурный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был центром науки и ремёсел, где переплетались культуры различных народов, что способствовало развитию астрономии, математики и торговли.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Ассирийское государство: военная держава
</a:t>
            </a:r>
            <a:endParaRPr lang="en-US" sz="2994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Мощная армия ассирийцев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Ассирия славилась своей организованной армией, использовавшей боевые колесницы и новое вооружение. Жёсткая дисциплина и тактика помогали расширять территории и удерживать власть.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Ашшурбанипала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Ниневии находилась значительная библиотека, содержащая десятки тысяч глиняных табличек с литературой, историей и научными знаниями, что позволяет современным исследователям изучать культуру региона.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Ниневия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Ниневия была одним из крупнейших городов древности с великолепными дворцами и крепостями, отражающими мощь ассирийского государства и его инженерные достижения.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Персидская империя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Территориальный масштаб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Ахеменидская империя охватывала обширные земли от Индии до Египта, объединив различные народы под одной властью и обеспечив стабильность и развитие на многих территориях.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реформы Дария I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Дарий I разделил империю на сатрапии — провинции с назначенными наместниками, создал систему почты и дорог для эффективного управления и связи между регионами.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и религиозная терпимость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Персы проявляли уважение к традициям и верованиям различных народов империи, что способствовало долгосрочной стабильности и развитию многообразной культуры.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— мореплаватели и изобретатели алфавита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алфавит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создали алфавит, ставший основой для многих современных систем письма. Он отличался простотой и удобством, способствуя развитию грамотности и торговли.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Пурпурное 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специализировались на изготовлении пурпурных тканей — символа высокого статуса, что обеспечивало им экономическое преимущество и культурное влияние в регионе.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и колонии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искусство судостроения позволило освоить морские пути Средиземноморья, основание колоний, включая Карфаген, стало важным элементом экономической мощи.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Палестина: религия и культура в центре цивилизаций
</a:t>
            </a:r>
            <a:endParaRPr lang="en-US" sz="2456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иудаизма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Палестина стала колыбелью иудаизма с формированием единобожия и строительством Иерусалимского храма, что оказало глубокое влияние на религиозные традиции мира.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Иерусалима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Иерусалим выступал как духовный, культурный и политический центр региона, привлекая паломников и участников дипломатических связей между народами.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Палестинские города как торговые узлы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региона играли важную роль в торговых и дипломатических коммуникациях, способствуя обмену товарами и идеями между Египтом, Месопотамией и Финикией.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дело и системы обороны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Ассирийцы внедрили железное оружие и развили боевые колесницы, что усилило их военный потенциал и позволило расширять территорию.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инновации, такие как осадные башни и тараны, а также политические браки, укрепляли империю и обеспечивали долговременную стабильность.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славился мощными оборонительными стенами, успешно защищавшими город от многочисленных нападений врагов и сохранившими его значение.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Межрегиональная торговля и экономические связи
</a:t>
            </a:r>
            <a:endParaRPr lang="en-US" sz="2578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Караванные пути Месопотамии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караванные маршруты связывали города Месопотамии с соседними регионами, обеспечивая обмен зерном, металлами и тканями. Караваны преодолевали пустыни и горы, что требовало хорошо организованной логистики и охраны.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как торговый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играла роль ключевого центра торговли благодаря своему выгодному расположению на перекрестке сухопутных и водных путей. Здесь процветали ремёсла и ярмарки, повышая экономическое благосостояние города.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финикийцев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были мастерами мореплавания и создали обширную сеть торговых путей по Средиземному морю. Они экспортировали пурпурные ткани и древесину, основывая колонии, такие как Карфаген, для развития коммерции.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 верования Западной Азии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Шумерские и вавилонские боги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пантеоне шумеров и вавилонян главенствовали боги Энлиль и Мардук. Их храмы и святилища служили центрами религиозной жизни, откуда исходили ритуалы и праздники, объединявшие граждан.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Ассирийский культ Ашшура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Ассирийцы почитали Ашшура как главного бога войны и покровителя государства. Культ включал сложные обряды и жертвоприношения, укреплявшие власть царя и духовную солидарность народа.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Зороастризм и борьба добра и зла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Персидский зороастризм пропагандировал идею борьбы между силами добра и зла. Эта религия формировала ценности общества и влияла на последующие религиозные учения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достижения и памятники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Зиккураты — ступенчатые храмы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Зиккураты строились шумерами и вавилонянами в виде многоступенчатых башен, служивших религиозными центрами и символами связи между небом и землёй. Их массивные формы впечатляли своей монументальностью.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и городские стены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ассирийских дворцов поражала величием и детализацией рельефов. Оборонительные стены Вавилона стояли как надёжная защита от врагов и символ власти государства.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Висячие сады Семирамиды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знаменитый сад, возведённый в Вавилоне, являлся одним из семи чудес света. Висячие сады отличались сложной инженерией, обеспечивающей полив пышной растительности верхних террас.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литература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клинописи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создали клинопись — первую в мире систему письменности, нанесённую на глиняные таблички. Она служила для учета, законов и передачи знаний между поколениями.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законов Хаммурапи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древний набор законов подробно регулировал гражданские и уголовные дела. Кодекс был вырезан на каменной стеле и стал образцом правовой системы в регионе.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 Гильгамеше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Месопотамские поэты записали эпос о Гильгамеше — герое и царе, ищущем бессмертие. Эта поэма отражала взгляды древних людей на жизнь, смерть и дружбу.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древней Западной Азии
</a:t>
            </a:r>
            <a:endParaRPr lang="en-US" sz="2841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 между реками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Месопотамии, расположенный между Тигром и Евфратом, был колыбелью цивилизаций с плодородными землями и важными городами, которые служили центрами культуры и власти.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и культурные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торговых дорог и рек соединяла Восток и Запад, обеспечивая обмен товарами, идеями и технологиями между народами и цивилизациями региона.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ключевых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Ур, Вавилон, Ниневия и Иерусалим находились в стратегически значимых местах, способствуя развитию торговли и политической стабильности на перекрестке древних путей.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Быт, семья и детство в древности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эддубах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 шумерских школах изучали письмо и счёт под руководством опытных учителей. Образование было важным этапом подготовки к взрослой жизни и выполнению общественных ролей.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детей в ремёслах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учёбы, дети помогали родителям в ремесленных делах, таких как гончарное дело или ткачество. Это развивало навыки и готовило к самостоятельности.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и обязанности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Патриархальная семья была основой общества: дети заботились о родителях, участвовали в праздниках и религиозных обрядах, укрепляя семейные и социальные связи.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Ремесла и сельское хозяйство региона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Ирригационные системы для полей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орошения полей строились каналы и плотины, что позволяло выращивать урожай на засушливых землях и обеспечивать продовольственную стабильность.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инновации — колесо и гончарный круг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колеса и гончарного круга улучшило транспорт и производство посуды, что значительно повысило эффективность труда и обмена товарами.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 торговля изделиями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создавали керамику, текстиль и украшения, которые служили как для внутреннего использования, так и для экспорта, содействуя росту городов.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открытия древней Западной Азии
</a:t>
            </a:r>
            <a:endParaRPr lang="en-US" sz="3147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Шестидесятиричная система счёта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разработали систему счёта по основанию 60, которая легла в основу измерений времени и углов, сохранившись в современной науке.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 астрономия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Вавилоняне создавали первые календари и звёздные карты, отслеживали затмения, что помогало предсказывать важные природные и религиозные события.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геометрии и арифметики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по математике использовались для строительства, земледелия и торговли, прокладывая путь к дальнейшему развитию науки в других культурах.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упадка древних цивилизаций Западной Азии
</a:t>
            </a:r>
            <a:endParaRPr lang="en-US" sz="2538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Нашествия персов, греков и римлян разрушали города и государственные институты, ускоряя упадок древних цивилизаций региона.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Вторжения соседних народов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власти царей и династических распрей подрывало устойчивость государств, приводя к социальным и политическим кризисам.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конфликты и слабость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были разорены, храмы и дворцы разрушены, что привело к падению культурных и административных систем.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и утрата центров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упадок, научные и культурные достижения региона были переданы новым народам и продолжали влиять на развитие цивилизаций.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наследия для будущих поколений
</a:t>
            </a:r>
            <a:endParaRPr lang="en-US" sz="111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Вечное наследие Западной Азии в мировой культуре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Западная Азия сформировала основы письменности, права и науки, чьё влияние ощущается в городском устройстве, религии и знаниях всего мира до наших дней.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2026-05-10T10:55:40Z</dcterms:created>
  <dcterms:modified xsi:type="dcterms:W3CDTF">2026-05-10T10:55:40Z</dcterms:modified>
</cp:coreProperties>
</file>