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Пресмыкающиеся, или рептилии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позвоночные, приспособленные к жизни на суше и в сухих условиях.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рептилии и зачем их изучать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живут почти на всех материках и занимают разные природные зоны — от пустынь до тропиков. Они важны для экосистем, а их состояние помогает судить о здоровье природы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класса пресмыкающихся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рептилий покрыто роговыми чешуями или щитками. Такой покров защищает кожу от высыхания, помогает сохранять влагу и делает животных менее зависимыми от воды.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рептилий зависит от окружающей среды. В тёплую погоду они активнее, а при похолодании двигаются медленнее и ищут более защищённые места.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 движение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пресмыкающихся есть две пары конечностей, но у змей они утрачены. Поэтому разные группы передвигаются по-разному: ходят, ползают, плавают или цепляются за опору.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размножения рептилиям не нужна вода так, как земноводным. Оплодотворение происходит внутри организма самки, а зародыш развивается в защищённом яйце.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лёгкими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дышат только лёгкими и не используют кожу для газообмена. Это одно из важных приспособлений к жизни на суше и в сухом воздухе.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среди рептилий есть очень крупные по числу видов группы и редкие древние представители.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пресмыкающихся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 змеи составляют основную часть разнообразия, а крокодилы и гаттерия встречаются значительно реже.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по основным группам пресмыкающихся
</a:t>
            </a:r>
            <a:endParaRPr lang="en-US" sz="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рептилий под микроскопом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как щит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чешуи образуют прочный наружный покров, который защищает тело от повреждений и уменьшает потерю воды. На крупном плане хорошо заметна их плотная, сухая и неровная поверхность.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панцирем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черепах роговые щитки соединяются с панцирем и создают особенно прочную защиту. Такой покров не только закрывает тело, но и делает силуэт животного легко узнаваемым.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движении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змей и некоторых ящериц чешуя участвует в передвижении, помогая цепляться за поверхность. На песке, камнях и коре деревьев такой покров работает как надёжная опора.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кровообращение у рептилий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лёгкие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дышат исключительно лёгкими. Кожного дыхания у них нет, поэтому поверхность тела не участвует в обмене газов, как у земноводных.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большинства видов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рептилий сердце трёхкамерное: два предсердия и один желудочек с неполной перегородкой. Это строение частично разделяет потоки крови.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крокодилов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крокодилов сердце четырёхкамерное. Более сложное строение помогает им лучше приспосабливаться к активной жизни у воды и на суше.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 на суше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дыхание хорошо подходит для жизни вне воды. Лёгкие позволяют получать кислород в сухом воздухе и не зависеть от влажной кожи.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тела связано с образом жизни у разных групп пресмыкающихся.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рептилий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свои особенности строения, но все они помогают выживать в определённой среде и способе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группах пресмыкающихся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рептилии от яйца до взрослой особи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особенностям размножения пресмыкающихся.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44" y="1226125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рептилий слияние половых клеток происходит внутри тела самки. Это защищает процесс размножения от высыхания и делает его возможным на суше.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 внутри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яйце уже есть питательные вещества, которые поддерживают развитие зародыша. Благодаря этому он может расти без постоянной связи с водой.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Защищённое яйцо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рептилий имеют кожистую или твёрдую оболочку. Она помогает удерживать влагу и оберегает зародыш от внешних повреждений и пересыхания.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место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откладывают яйца в тёплую почву, песок или растительные остатки. Там температура и влажность помогают зародышу развиваться успешно.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пресмыкающиеся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рептилии экономят воду, прячутся в норах и становятся активнее утром или вечером. Это помогает им избегать перегрева и жить в сухом климате.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 образ жизни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влияют на строение тела рептилий. Чем точнее приспособлены лапы, хвост, чешуя и форма тела, тем успешнее животное выживает.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деревьях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ящерицы цепляются за ветки пальцами и хвостом. Благодаря этому они легко перемещаются по стволам и могут спасаться от врагов на высоте.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берег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и околоводных видов обычно уплощённое тело и сильный хвост. Такие особенности делают плавание более быстрым и помогают удерживаться в воде.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разным средам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связано с образом жизни, размером тела и строением челюстей: у одних видов они узкие и ловкие, у других — мощные и широкие.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рептилии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рептилии ведут хищный образ жизни, но среди них встречаются и насекомоядные, и растительноядные, и всеядные виды.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типам питания пресмыкающихся в школьном курсе зоологии.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в пищевых цепях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регуляторы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рептилии поедают насекомых, грызунов и других мелких животных, не позволяя их численности резко возрастать. Так они поддерживают устойчивость природных сообществ.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состояния природы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чувствительны к загрязнению и исчезновению мест обитания. Поэтому по их численности можно судить о здоровье экосистемы в целом.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экосистему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рептилий становится меньше, нарушается равновесие: одни животные начинают быстро размножаться, а другие теряют привычный источник пищи и меняют поведение.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для других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пресмыкающиеся служат пищей для птиц, млекопитающих и более крупных хищников. Это делает их важным звеном в цепях питания и переносе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представители класса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крупные полуводные хищники, обитающие в тёплых реках, озёрах и болотах. Их сильные челюсти и скрытный образ жизни делают их одними из самых узнаваемых рептилий.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не имеют конечностей, зато их тело очень гибкое и позволяет тихо ползать среди травы, песка и камней. Многие виды прекрасно маскируются.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черепах — защитный панцирь, который помогает переживать опасность. У разных видов он по-разному окрашен и устроен, но всегда остаётся надёжной защитой.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подвижные пресмыкающиеся, которые быстро бегают, прыгают и прячутся. У некоторых видов есть интересная защита: при опасности они могут отбросить хвост.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 из Новой Зеландии — редкий и очень древний вид, сохранивший признаки старинных рептилий. Она особенно ценна для науки как живое свидетельство прошлого.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отличаются не только строением, но и очень разными размерами, возрастом и чувствительностью органов чувств.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рептилиях-рекордсменах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рептилий есть рекордсмены по размеру, возрасту и чувствительности органов чувств, что показывает их большое разнообразие.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биологии рептилий; школьный уровень.
</a:t>
            </a:r>
            <a:endParaRPr lang="en-US" sz="10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уже занесены в Красные книги разных стран. Это значит, что им требуется особое внимание, охрана и сохранение природных территорий.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 застройка территорий лишают рептилий укрытий, мест охоты и подходящих участков для размножения, поэтому их численность снижается.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и почва особенно опасны для видов, связанных с водоёмами и влажными местами. Токсины могут вредить взрослым животным и развивающимся зародышам.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отлов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Некоторых рептилий ловят ради продажи, содержания в неволе или использования отдельных частей тела. Такой отлов быстро сокращает численность редких видов.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рептилиям нужна охрана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активны рептилии обычно тогда, когда солнце уже прогрело воздух, но жара ещё не стала слишком сильной.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рептилий и температура среды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растёт при умеренном тепле и снижается в холод и сильную жару, потому что температура тела рептилий зависит от 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суточной активности холоднокровных животных.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897" y="1553921"/>
            <a:ext cx="2835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53921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53921"/>
            <a:ext cx="3240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12961"/>
            <a:ext cx="3240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 человек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 науке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помогают учёным понимать, как животные приспосабливаются к суше, холоду, жаре и разным способам питания. Наблюдение за ними важно для зоологии и экологии.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и национальных парках рептилий изучают без вреда для животных. Такие наблюдения показывают, как виды меняются в зависимости от погоды, сезона и состояния среды.
</a:t>
            </a:r>
            <a:endParaRPr lang="en-US" sz="1075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посетителей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Черепахи, крокодилы и крупные ящерицы часто вызывают интерес у посетителей зоопарков и природных центров. Это помогает рассказывать людям о биологическом разнообразии.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необходима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есть яд или очень сильные челюсти, поэтому к ним нельзя приближаться без опыта и разрешения специалистов. Встречи в природе должны быть безопасными.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опасных встреч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сохранять леса, болота и берега водоёмов, рептилии будут жить в своих естественных местах и реже окажутся рядом с человеком. Это полезно и людям, и животным.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рептилию от земноводного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 кожи, размножения и связи с водной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времени назад появились первые пресмыкающиеся, которые сумели приспособиться к жизни на суше лучше многих древних позвоночных.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млн лет
</a:t>
            </a:r>
            <a:endParaRPr lang="en-US" sz="5777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существуют на Земле и сохраняют древние черты строения.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о происхождении пресмыкающихся.
</a:t>
            </a:r>
            <a:endParaRPr lang="en-US" sz="10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древние и важные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 — древняя, разнообразная и хорошо приспособленная к суше группа позвоночных. Они поддерживают равновесие в природе, а многим видам сегодня особенно нужна охрана.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2026-05-31T20:05:30Z</dcterms:created>
  <dcterms:modified xsi:type="dcterms:W3CDTF">2026-05-31T20:05:30Z</dcterms:modified>
</cp:coreProperties>
</file>