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различных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млекопитающих по земным биомам и их важность для природы.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млекопитающих?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— теплокровные животные с шерстью и молочными железами, которые играют ключевую роль в природе. Их изучение помогает понять экосистемы, заботиться о сохранении видов и поддерживать баланс жизни на планете.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 их роль в лесу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живут в верхних ярусах леса, собирают семена и запасы на зиму. Они играют важную роль в распространении растений и создании укрытий для других животных.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— важные хищники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держатся стаями, контролируя численность травоядных. Их охота влияет на растительный покров и общую структуру лесной экосистемы.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Медведи и их поведение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Медведи используют лес как источник пищи и укрытие. Они питаются ягодами, рыбой и мелкими зверями, меняя активность в зависимости от сезона.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лесных экосистем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Суслики — мастера подземных ходов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Суслики роют сложные норы, которые защищают их от хищников и климата. Они питаются травой и семенами, поддерживая почву рыхлой.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Сайгаки и пастбищная жизнь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Сайгаки приспособились к переменчивому климату степей. Они питаются степной растительностью и часто мигрируют в поисках кормов.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лисы и их маскировка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лисы имеют окраску, сливающуюся с травой. Быстрые и осторожные, они охотятся на грызунов и мелких птиц в открытых просторах степи.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млекопитающих степей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Тушканчики — ночные выживальщики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Тушканчики активны ночью, что помогает им избежать жары. Они запоминают путь к источникам воды и питаются семенами и насекомыми.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Песчанки и маскировка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Песчанки имеют светлый мех, отражающий солнце. Они быстро бегают и роют убежища, чтобы выживать в условиях сурового климата и дефицита воды.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и накопление жира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используют горбы для хранения жира, который превращается в воду и энергию. Их толстая шерсть защищает от перегрева и холода.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пустынь и их адаптации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 — король гор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 имеет густой мех и мощные мышцы для прыжков. Он охотится на горных козлов и других млекопитающих, приспособленных к высокогорью.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Сурки и их зимняя спячка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Сурки роют глубокие норы и впадают в спячку на зиму, чтобы пережить холод. Весной они выходят для поиска пищи и размножения.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козлы и их ловкость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козлы умеют передвигаться по скалам без потери равновесия. Их шерсть защищает от ветра и холода на большой высоте.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горных экосистем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Китообразные: адаптация к подводной жизни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и дельфины обладают обтекаемым телом и способностью к эхолокации. Они глубоко ныряют и общаются звуками, что помогает искать добычу в темноте воды.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Выдры: охотники на мелководье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Выдры хорошо плавают и ловко добывают рыбу у берегов рек и озер. Их густой мех защищает от холода и влаги.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Тюлени и их теплоизоляция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Тюлени имеют плотный слой подкожного жира, который сохраняет тепло в холодных водах океана. Они могут долго задерживать дыхание под водой.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млекопитающие и их особенности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Лемминги — добыча и добытчики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Лемминги переживают суровые зимы, питаясь корнями и травами. Их массовые миграции влияют на численность хищников в тундре.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олени и миграции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олени совершают длинные переходы в поисках кормов. Толстая шерсть и жировой слой защищают их от сильных морозов.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Песцы и зимний камуфляж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Песцы меняют окраску меха в зависимости от сезона, что помогает им скрываться на снегу и между камнями. Они охотятся на мелких грызунов.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тундры и их выживание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77451" y="411700"/>
            <a:ext cx="4140848" cy="387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адаптаций млекопитающих в разных экосистемах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адаптации, способствующие выживанию млекопитающих в разнообразных средах обитания.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экосистемы требуют уникальных адаптаций, обеспечивающих выживание и успешное воспроизводство видов.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Курс «Млекопитающие», 2022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Биологический обзор, 2023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млекопитающих по экосистемам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поддерживают наибольшее видовое разнообразие благодаря богатым ресурсам и климату.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разнообразие в лесах стимулирует сложные пищевые цепи и стабильность экосистем.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74" y="3522721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6361" y="3512438"/>
            <a:ext cx="355500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роли млекопитающих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растений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летучие мыши выступают как опылители, способствуя размножению растений и поддержанию здоровья экосистем с помощью переноса пыльцы.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Бурундуки и белки переносят семена и плоды, способствуя восстановлению лесов и поддержанию разнообразия растительных сообществ.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 жертвы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занимают ключевые места в пищевых цепях, контролируя численность добычи и поддерживая экологический баланс.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численности насекомых и грызунов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виды млекопитающих снижают количество вредителей, влияя на здоровье экосистем и предотвращая перенаселение.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поведение: выживание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и рыси охотятся группами, используя совместные стратегии для успешной добычи, что повышает шансы на выживание в дикой природе.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Травоядные, например лоси, пасутся стадами, что обеспечивает защиту от хищников. Всеядные животные, такие как медведи, применяют разнообразный рацион для адаптации к временам года.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277700" y="19579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Белые медведи обладают плотным густым мехом и толстым слоем подкожного жира, что позволяет им сохранять тепло в экстремально холодных условиях арктических льдов. 2. Моржи используют мощные клыки для передвижения по льду и защиты от хищников.
</a:t>
            </a:r>
            <a:endParaRPr lang="en-US" sz="1147" dirty="0"/>
          </a:p>
        </p:txBody>
      </p:sp>
      <p:sp>
        <p:nvSpPr>
          <p:cNvPr id="7" name="Text 2"/>
          <p:cNvSpPr txBox="1"/>
          <p:nvPr/>
        </p:nvSpPr>
        <p:spPr>
          <a:xfrm>
            <a:off x="1277700" y="32954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Арктические виды питаются специфической пищей и участвуют в перераспределении питательных веществ в экосистеме, контролируя численность морских животных и птиц. 2. Эти адаптации обеспечивают выживание и устойчивость популяций в суровой среде.
</a:t>
            </a:r>
            <a:endParaRPr lang="en-US" sz="1091" dirty="0"/>
          </a:p>
        </p:txBody>
      </p:sp>
      <p:sp>
        <p:nvSpPr>
          <p:cNvPr id="8" name="Text 3"/>
          <p:cNvSpPr txBox="1"/>
          <p:nvPr/>
        </p:nvSpPr>
        <p:spPr>
          <a:xfrm>
            <a:off x="777725" y="684675"/>
            <a:ext cx="30903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адаптаций: млекопитающие Арктики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в городах: новые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Крысы, ежи, белки и летучие мыши успешно освоили городскую среду, используя здания и парки как укрытия вместо природных мест обитания.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Изобилие пищевых отходов облегчает поиск пищи, но изменчивость городской среды требует быстрой адаптации к шуму, свету и присутствию человека.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 передача заболеваний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заболеваний среди населения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болезней возможна через прямой или косвенный контакт с млекопитающими, что требует мер профилактики и контроля в регионах риска.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как носители вирусов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переносят бешенство и другие вирусные инфекции, представляя опасность для человека через контакт и укусы.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и бактериальные болезни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служат резервуарами для чумы и лептоспироза; инфекции передаются людям через укусы, выделения и загрязнённые пищевые продукты.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517348" y="420525"/>
            <a:ext cx="3798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под угрозой: Красная книга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5039400" y="2126631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Амурский тигр и снежный барс находятся на грани исчезновения из-за браконьерства и утраты естественной среды обитания. 2. Европейская норка также страдает от сокращения популяций и требует особой охраны.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39400" y="3574431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Международные программы занимаются учётом численности этих видов и реализуют меры по их защите и восстановлению среды обитания. 2. Сотрудничество разных стран способствует сохранению редких млекопитающих.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человека на млекопитающих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загрязнение вод ставят под угрозу множество видов млекопитающих, сокращая доступные места обитания и ресурсы для выживания.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является зубр, почти исчезнувший в Европе; его выживание зависит от усилий по восстановлению среды и охране дикой природы.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Реинтродукция выхухоли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успешно реализуются проекты по возвращению выхухоли в естественную среду, что способствует восстановлению биоразнообразия в пресноводных экосистемах.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коридоры и мониторинг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экологических коридоров поддерживает миграцию животных между территориями, а мониторинг помогает отслеживать состояние популяций и корректировать меры охраны.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обеспечивают безопасные территории для критически уязвимых видов, предотвращая браконьерство и сохраняя естественные условия обитания.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восстановление млекопитающих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Занимательные факты о млекопитающих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обладают самым крупным мозгом среди всех животных, что обеспечивает сложное поведение и высокую социальную организацию.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Коалы питаются исключительно листьями эвкалипта, которые содержат токсины, но у них развит особый пищеварительный тракт для их переработки.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водяных полевок работает с ошеломляющей частотой — до 600 ударов в минуту, обеспечивая высокую скорость обмена веществ.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способны обходиться без воды до двух недель благодаря эффективному использованию жировых запасов и адаптациям к жаркому климату.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07" y="-1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800" y="722175"/>
            <a:ext cx="41268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млекопитающих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каждой экосистемы демонстрируют уникальные приспособления, играя ключевую роль в поддержании баланса природы и биологического разнообразия.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2026-05-07T12:37:07Z</dcterms:created>
  <dcterms:modified xsi:type="dcterms:W3CDTF">2026-05-07T12:37:07Z</dcterms:modified>
</cp:coreProperties>
</file>