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Внешнее строение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строение листа и его роль в жизни растения.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главный орган фотосинтеза, обеспечивающий растения энергией. Изучение листа помогает понять, как растения дышат, питаются и адаптируются к среде.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лист растения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цвет листовой пластинки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 обычно зелёная из-за хлорофилла, который участвует в фотосинтезе. Её форма и размер зависят от вида растения и условий жизни.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листовой пластинки
</a:t>
            </a:r>
            <a:pPr algn="ctr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пластинки — улавливать солнечный свет и проводить фотосинтез. Она также участвует в испарении воды, что помогает регулировать температуру.
</a:t>
            </a:r>
            <a:endParaRPr lang="en-US" sz="1131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поверхности листа
</a:t>
            </a:r>
            <a:pPr algn="ctr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Пластинка может быть гладкой или морщинистой, чтобы лучше адаптироваться к окружающей среде и увеличивать эффективность поглощения света.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пластинка: главная поверхность листа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черешка в прочности листа
</a:t>
            </a:r>
            <a:pPr algn="ctr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соединяет пластинку со стеблем и придаёт листу гибкость, что помогает сохранять целостность при ветре и движении.
</a:t>
            </a:r>
            <a:endParaRPr lang="en-US" sz="1345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прилистников у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Прилистники — небольшие выросты у основания листа, которые защищают молодые листья и располагаются у таких растений, как горох и роза.
</a:t>
            </a:r>
            <a:endParaRPr lang="en-US" sz="13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и прилистники: строение и значение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Овальная форма листьев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листовая пластинка овальная с заострённым концом, что позволяет оптимально улавливать свет и эффективно испарять влагу.
</a:t>
            </a:r>
            <a:endParaRPr lang="en-US" sz="124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Ланцетная и сердцевидная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имеет вытянутые ланцетные листья, а липа — сердцевидные с округлым основанием, что влияет на особенности фотосинтеза и защиты.
</a:t>
            </a:r>
            <a:endParaRPr lang="en-US" sz="113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листья хвойных
</a:t>
            </a:r>
            <a:pPr algn="ctr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узкие и колючие, уменьшают испарение и защищают растение от неблагоприятных условий, таких как мороз и засуха.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листовых пластинок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Волнистые и рассечённые края, например у дуба и рябины, служат защитой от поедания и обеспечивают лучшее проветривание.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края, как у сирени, создают гладкую линию и помогают сохранять влагу за счёт меньшей поверхности испарения.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Зубчатые края, например у крапивы, увеличивают площадь испарения и отпугивают насекомых благодаря своим выемкам.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краёв листьев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листьев имеет овальную форму, что оптимально для фотосинтеза в средней полосе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листьев отражает приспособления к разным условиям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ботаников средней полосы,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листьев по форме пластинки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841994"/>
            <a:ext cx="4328400" cy="18777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строения и функций простых и сложных листьев.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листья лучше адаптированы к ветровым нагрузкам и повреждениям.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для средней школы, 2022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и сложных листьев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Характерно для двудольных растений, таких как клён и берёза. Жилки образуют сложную сеть для переноса воды и питательных веществ.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жилкования листьев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жилкование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злаков, например пшеницы и овса. Жилки располагаются параллельно друг другу, что помогает в адаптации к длительному испарению.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Очередное расположение, как у дуба, обеспечивает максимальный доступ света каждому листу и минимизирует затенение.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листьев на стебле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Супротивное и мутовчатое расположение, например у сирени и хвоща, создаёт равномерное распределение листьев по разным сторонам стебля.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оттенок листьев обусловлен хлорофиллом — пигментом, который участвует в процессе фотосинтеза, поглощая солнечный свет для превращения его в энергию.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оболочка листа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имеют красные или фиолетовые оттенки листьев, которые вызываются пигментами антоцианами, защищающими растение от ультрафиолета и вредителей.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на поверхности, характерный для многих листьев, уменьшает испарение воды и препятствует проникновению патогенов, что повышает выживаемость растения в неблагоприятных условиях.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структура внешней оболочки листа варьируются у разных видов, играя важную роль в регулировании обмена веществ и защите от механических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представляют собой микроскопические поры на листовой поверхности, которые регулируют поступление углекислого газа и выход кислорода, а также контролируют испарение воды для поддержки жизненных процессов.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внешней поверхности: устьица и волоски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Волоски, или трихомы, выполняют защитную функцию, снижая температуру листа, предохраняя от насекомых и сохраняя влагу, особенно заметны у растений, обитающих в экстремальных климатических зонах.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фотосинтетической продукции растений обеспечивается листовой поверхностью, благодаря большой площади и специализированному строению листьев.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листьев растения производят большую часть органического вещества, которое служит основой питания для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 — 2021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листья кактусов
</a:t>
            </a:r>
            <a:pPr algn="ctr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кактусов превратились в колючки, что минимизирует потерю воды и защищает растение от животных. Такая видоизменённая форма помогает выживать в сухих пустынных условиях.
</a:t>
            </a:r>
            <a:endParaRPr lang="en-US" sz="1187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листья водных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обладают крупными и широкими листьями, которые плавают на поверхности воды, обеспечивая максимальный доступ к солнечному свету и облегчая газообмен.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Накопительные ткани у эпифитов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имеют листья с утолщёнными клетками, способными запасать воду, что позволяет им существовать на деревьях без прямого доступа к почве.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листьев к различным условиям среды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лесных растений имеют листья овальной формы, оптимальные для улавливания рассеянного света и удержания влаги.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листа отражает адаптацию к водным ресурсам и световому режиму в конкретных природных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ботаники, 2022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формы листа у растений разных зон
</a:t>
            </a:r>
            <a:endParaRPr lang="en-US" sz="2956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листья: примеры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кактусов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изменились в колючки для уменьшения испарения и защиты от животных в жарких и засушливых местах.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листья росянки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превратились в липкие ловушки для насекомых, что помогает растению добывать дополнительные питательные вещества.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гороха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листьев преобразовалась в усики, обеспечивая опору растению при вьющемся росте и улучшая его выживание.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424271"/>
            <a:ext cx="4296900" cy="19171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форм, функций и особенностей поверхности листьев у кактуса, водяной лилии и подсолнечника.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отражает адаптивные механизмы в различных экосистемах и климатах.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атлас, 2020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листьев у разных растений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Мясистые листья баобаба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баобаба короткие и мясистые, что способствует накоплению и сохранению влаги в засушливом климате. Это жизненно важно для выживания в условиях дефицита воды.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Сегментированные листья папоротника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папоротника листья крупные, сильно рассечённые на сегменты, что способствует эффективному улавливанию света в глубине тенистых лесов и позволяет воздуху свободно циркулировать.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листья венериной мухоловки
</a:t>
            </a:r>
            <a:pPr algn="ctr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венериной мухоловки преобразованы в ловчие механизмы для поимки насекомых, обеспечивая растению дополнительный источник питательных веществ в бедных почвах.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уникальных листьев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листа регулирует водный обмен, контролируя испарение для поддержания баланса влаги в растении и предотвращения пересыхания.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внешнего строения на роль в природе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поверхности обеспечивают фотосинтез и газообмен, создавая условия для эффективного преобразования энергии и дыхания растения.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покрытие листа служат защитой от вредителей и неблагоприятных факторов, а также обеспечивают пищу и укрытие для множества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внешнего строения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листа — ключ к эффективному фотосинтезу, защите и адаптации растений, что определяет их выживание и значимость в экосистемах разных биомов.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2026-05-08T10:15:46Z</dcterms:created>
  <dcterms:modified xsi:type="dcterms:W3CDTF">2026-05-08T10:15:46Z</dcterms:modified>
</cp:coreProperties>
</file>