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Квадрат: знакомая фигура в мире математики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квадрат, посчитаем его стороны и найдем его вокруг нас.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можно заметить в тетрадных клетках, на шахматной доске, на плитке и даже в маленьких значках на экране. Эта фигура легко узнаётся и помогает тренировать внимание, порядок и счёт.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рядом с нами каждый день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4 вершины и 4 прямых угла. Такие углы похожи на угол тетради или раскрытой книги.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всегда 4 стороны. Это значит, что фигура замкнута со всех сторон и не имеет открытых участков.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4 стороны квадрата одинаковой длины. Если хотя бы одна сторона отличается, перед нами уже не квадрат.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квадрата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квадрат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могут быть плитка, окно, стикер или клетка в тетради. Так легче заметить, что квадрат встречается не только в учебнике, но и в обычной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понятный 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квадрат обычно показывают крупно, чтобы хорошо видеть каждую сторону и каждый угол. Иногда вершины подписывают буквами: А, Б, В, Г.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прямоугольник похожи: у обеих фигур по 4 стороны и по 4 прямых угла. Поэтому их легко перепутать на первый взгляд.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в длине сторон. У прямоугольника соседние стороны могут быть разными, а у квадрата все стороны одинаковые.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сказать, что квадрат — это особый прямоугольник. У него всё так же аккуратно, только стороны ещё и равны между собой.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 прямоугольник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квадрат среди фигур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признаки по порядку: если все они совпадают, фигура — квадрат.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все стороны одинаковые, поэтому периметр удобно считать быстро и без лишних шагов.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нужно сложить, чтобы найти периметр квадрата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периметра квадрата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сколько места занимает фигура внутри. На клетчатой бумаге квадрат удобно считать по клеткам: сколько клеток закрыто, такая и площадь.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квадрат занимает 4 клеточки в длину и 4 в ширину, внутри получается 16 клеток. Для детей это очень наглядный способ увидеть площадь своими глазами.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на клеточках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— это линии, из которых состоит квадрат. Их всегда 4, и они соединяются друг с другом по кругу, не оставляя разрыва.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— это уголки квадрата, где встречаются стороны. У квадрата их тоже 4, и каждый угол получается ровным и прямым.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углы прямые, квадрат выглядит аккуратно, как маленькая рамка. Именно поэтому его легко узнать среди других фигур.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вершины и углы квадрата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ромб представить ровно поставленным и с прямыми углами, он станет похож на квадрат. Это удобный способ не путать эти фигуры.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и ромба есть общее: у них по 4 равные стороны. Из-за этого они действительно могут немного походить друг на друга.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у ромба углы не обязаны быть прямыми. Они могут быть наклонёнными, а у квадрата все углы обязательно прямые.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квадрат отличается от ромба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квадрат по клеткам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проведите на клетчатой бумаге одну ровную сторону нужной длины. Затем от двух её концов постройте ещё две стороны такой же длины, строго под прямым углом.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Останется соединить последние вершины и проверить, что все стороны равны. Если линии идут по клеткам аккуратно, квадрат получается ровным и очень похожим на маленькое окошко.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Проверка: это квадрат или нет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фигуры по её признакам на уроке математики.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 узорах и играх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7000" y="289677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Мозаика и орнаменты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элементы легко складываются рядом друг с другом и образуют ровный узор без щелей. Поэтому их часто используют в мозаике и декоративных рисунках.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00325" y="1371725"/>
            <a:ext cx="29106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 пиксели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шахматной доске и в пиксельных изображениях квадрат помогает точно выстраивать клетки и изображения. Его удобно повторять много раз, не теряя порядок.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56125" y="2887875"/>
            <a:ext cx="28191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клетками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игровых полях квадратные клетки удобно считать, раскрашивать и заполнять. Так ребёнок учится замечать одинаковые части и работать аккуратно.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 школьных заданиях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где всё по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клетчатом листе квадрат сразу заметен среди других линий. Ученику удобно считать клетки, проверять длину сторон и следить, чтобы рисунок не «убегал» в сторону. Такое задание тренирует внимание и аккуратность.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чертить ровно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лежит линейка, квадрат получается более точным. Сначала измеряют одну сторону, потом откладывают такую же длину ещё три раза. В результате на листе появляется ровная фигура, похожая на маленькую рамку.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маленькие квадратики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квадрат составляют из нескольких маленьких клеточек. Тогда важно не пропустить ни одну часть и не добавить лишнюю. Такой рисунок учит видеть целое из одинаковых элементов и понимать порядок построения фигуры.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повернуть квадрат на 90 градусов, он не изменит свой вид. Кажется, будто фигура спокойно остаётся на месте, даже когда её слегка покрутили.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четыре оси симметрии. Его можно мысленно разделить пополам по горизонтали, по вертикали и по двум диагоналям, и части будут одинаковыми.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симметрии квадрат выглядит очень ровным и уравновешенным. Именно поэтому его любят в узорах, чертежах и простых школьных заданиях.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свойства квадрата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знакомстве с квадратом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считать квадратом любую фигуру с четырьмя равными сторонами. Но без четырёх прямых углов это уже не квадрат, а другая фигура.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смотреть только на внешний вид и забывать проверять углы. Квадрат должен быть не просто ровным, а именно с прямыми углами.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путать периметр с площадью. Периметр идёт по границе фигуры, а площадь показывает, сколько места находится внутри.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забывать про единицы измерения. Для периметра пишут сантиметры или метры, а для площади — квадратные сантиметры и квадратные метры.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простые задачи про квадрат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 задачами на периметр и площадь квадрата в начальной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можно заметить в окнах, коробках, плитках и бумажных стикерах. Он выглядит знакомо и помогает связать урок математики с обычными предметами вокруг нас.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удобно вырезать, рисовать и располагать рядом с такими же фигурами. Поэтому квадрат часто становится частью игровых полей, поделок и простых орнаментов.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вокруг нас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квадрата четыре равные стороны и четыре прямых угла. Эти признаки помогают быстро отличить его от других четырёхугольников.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фигуры четыре вершины, а углы находятся между сторонами. Квадрат выглядит аккуратно и похоже на маленькую ровную рамку.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часто встречается в жизни и помогает учиться считать по клеточкам. Он делает урок математики понятнее, а задания — немного веселее.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квадрате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— простая фигура с важными правилами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легко узнать, если помнить про равные стороны, прямые углы и аккуратную форму. Он встречается в жизни, помогает считать и учит замечать порядок вокруг себя.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2026-05-20T14:47:08Z</dcterms:created>
  <dcterms:modified xsi:type="dcterms:W3CDTF">2026-05-20T14:47:08Z</dcterms:modified>
</cp:coreProperties>
</file>