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Н. Носов и рассказ «Ступеньки»
</a:t>
            </a:r>
            <a:endParaRPr lang="en-US" sz="3984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рассказ о первых шагах к успеху.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— писатель, который понимал детей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писал о ребятах так, будто сам был рядом с ними. Его герои попадают в смешные, знакомые ситуации, а за улыбкой всегда скрыт важный жизненный урок.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 «Ступеньки»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история о ребёнке, который берётся за трудное дело и понимает: сразу всё не получается, нужно пробовать ещё раз.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детская неуверенность, спешка и желание быстро увидеть результат. Эти чувства знакомы многим младшим школьникам.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герою становится легче, а в конце появляется радость успеха. В рассказе нет волшебства, зато есть настоящая детская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сначала спешит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очень хочет справиться быстро, поэтому действует торопливо и не замечает, как ошибается. Его лицо выражает удивление и досаду, когда дело не выходит сразу, как он ожидал.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снова пробует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герой собирается с силами и возвращается к делу. Он уже не так растерян, а больше сосредоточен. В этот момент в его поведении видны упрямство, старание и первые признаки уверенности.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Петя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берётся за трудное дело и надеется, что всё выйдет сразу. Но быстро понимает: без старания результат не приходит.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Досада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огорчает героя. Ему хочется скорее закончить, и в этот момент особенно заметно его нетерпение.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 показывает простой жизненный конфликт: желание сделать быстро сталкивается с необходимостью учиться спокойно и шаг за шагом.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Петя идёт к успеху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ошибки и огорчения рождаются новая попытка и маленькая победа.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87765"/>
            <a:ext cx="552900" cy="44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смешной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Торопливость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очень старается поскорее добиться результата и из-за этого делает всё слишком поспешно. Именно такая детская спешка выглядит забавно и узнаваемо для многих читателей.
</a:t>
            </a:r>
            <a:endParaRPr lang="en-US" sz="1153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пишет просто и разговорно, поэтому события звучат естественно. Смешной случай не кажется выдуманным: он похож на то, что могло случиться с любым школьником.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высмеивает героя, а относится к нему тепло и с пониманием. Поэтому улыбка в рассказе мягкая, без обиды, и детям она особенно близка.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«ступеньки» в названии
</a:t>
            </a:r>
            <a:endParaRPr lang="en-US" sz="3292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говорит не только о лестнице, но и о пути к умению. Каждая новая попытка похожа на ступень: маленькая, но важная, потому что приближает героя к результату.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помогает понять главную мысль рассказа: успех приходит не сразу. К нему ведут спокойные, посильные шаги, а не один большой рывок.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— это не беда, а обычный этап обучения. Ошибка помогает понять, что нужно делать иначе, и делает следующую попытку полезнее.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торопиться сердиться на себя. Когда ребёнок сохраняет спокойствие, ему легче думать, пробовать снова и не бросать начатое дело.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старание помогают справляться даже с трудными заданиями. Если двигаться по шагам, то дело становится понятнее и легче.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радоваться маленькому продвижению. Именно такие небольшие победы создают уверенность и ведут к большому успеху.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Пети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Петя нетерпеливый и обидчивый: ему хочется быстрого результата, поэтому первая неудача сразу его расстраивает.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он не отказывается от дела. В нём есть упорство, и именно оно помогает снова собраться и попробовать ещё раз.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истории герой становится спокойнее и увереннее. Так видно, как маленькое испытание меняет его характер к лучшему.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70" y="1736867"/>
            <a:ext cx="451731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568" y="3933947"/>
            <a:ext cx="482270" cy="3858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059" y="2840609"/>
            <a:ext cx="482270" cy="3858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спокойной поддержки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слова не торопят и не пугают. Когда рядом говорят мягко, ребёнок легче собирается с мыслями и продолжает пробовать, не застревая в обиде.
</a:t>
            </a:r>
            <a:endParaRPr lang="en-US" sz="1084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знакома ситуация, когда взрослый или друг спокойно ждёт. Такое отношение делает трудное дело посильным и помогает увидеть, что ошибка — не конец, а начало.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Терпеливые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подсказка помогает сделать следующий шаг самому. В рассказе это важнее строгого замечания, потому что поддержка возвращает уверенность и желание довести дело до конца.
</a:t>
            </a:r>
            <a:endParaRPr lang="en-US" sz="9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Носова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пишет коротко и понятно, поэтому сюжет легко следить даже первокласснику. Каждое предложение ведёт действие вперёд и не перегружает читателя лишними подробностями.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звучит живая разговорная речь. Благодаря простым и точным словам Петя выглядит настоящим мальчиком, а его смешная ситуация воспринимается естественно и очень близко детям.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удобно слушать, читать и пересказывать. Он помогает быстро уловить главное, запомнить события по порядку и увидеть, как обычная детская история становится добрым уроком.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истории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рассказе чувствуется досада: Петя сталкивается с трудностью и расстраивается из-за неудачи. Напряжение растёт, потому что ему хочется справиться сразу, без долгих попыток.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настроение постепенно светлеет. Появляются надежда и уверенность, а в конце — облегчение и радость. История словно переводит героя от огорчения к улыбке.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Пети
</a:t>
            </a:r>
            <a:endParaRPr lang="en-US" sz="309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эмоции героя связаны с его действиями и опытом.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жизнью школьника
</a:t>
            </a:r>
            <a:endParaRPr lang="en-US" sz="3755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 первые попытки аккуратно писать, когда рука ещё не слушается, а буквы выходят неровно. Зато именно так начинается настоящее обучение.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ситуация бывает при сборке конструктора или игре на инструменте. Сразу получается редко, но каждое повторение делает результат лучше и увереннее.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похож и на решение задачи, где сначала не виден ответ. Ребёнок ошибается, возвращается к условию и постепенно находит верный путь.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школьнику легко узнать себя в Пете. История показывает, что медленные шаги и маленькие ошибки — нормальная часть роста и учёбы.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запомнить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530325" y="436012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ясно, кто герой и с какой трудностью он столкнулся. Сюжет начинается просто и без лишних деталей.
</a:t>
            </a:r>
            <a:endParaRPr lang="en-US" sz="981" dirty="0"/>
          </a:p>
        </p:txBody>
      </p:sp>
      <p:sp>
        <p:nvSpPr>
          <p:cNvPr id="10" name="Text 3"/>
          <p:cNvSpPr txBox="1"/>
          <p:nvPr/>
        </p:nvSpPr>
        <p:spPr>
          <a:xfrm>
            <a:off x="4966600" y="153453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неудача создаёт смешной и понятный момент. Именно он помогает быстро запомнить основную ситуацию.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4393125" y="2642563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бросает дело и пробует снова. Повторение делает события последовательными и удобными для пересказа.
</a:t>
            </a:r>
            <a:endParaRPr lang="en-US" sz="981" dirty="0"/>
          </a:p>
        </p:txBody>
      </p:sp>
      <p:sp>
        <p:nvSpPr>
          <p:cNvPr id="12" name="Text 5"/>
          <p:cNvSpPr txBox="1"/>
          <p:nvPr/>
        </p:nvSpPr>
        <p:spPr>
          <a:xfrm>
            <a:off x="3800250" y="3750588"/>
            <a:ext cx="3007800" cy="9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радость и добрый вывод. Короткая история запоминается, потому что заканчивается ясной победой над трудностью.
</a:t>
            </a:r>
            <a:endParaRPr lang="en-US" sz="9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у лестницы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мальчик стоит у лестницы и внимательно смотрит вверх, словно решает, как сделать следующий шаг. Сначала на его лице заметно сомнение, но в позе уже чувствуется желание попробовать снова и не отступить.
</a:t>
            </a:r>
            <a:endParaRPr lang="en-US" sz="1209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маленькой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иллюстрация может показать Пете радость после удачной попытки. Лестница остаётся рядом как знак пути, который он уже начал проходить. Такой кадр хорошо передаёт переход от неуверенности к успеху и делает смысл рассказа очень наглядным.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рассказу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923" y="2132400"/>
            <a:ext cx="36168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23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258" y="2282400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рассказа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обычный школьник, которому знакомы сомнение, обида и желание справиться быстрее. Через него легко увидеть детский опыт изнутри.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повторных действиях. Каждая новая попытка помогает герою приблизиться к результату и понять, что обучение требует времени.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здесь не пугает, а учит. Она показывает, где нужно быть внимательнее, и превращает смешной момент в полезный опыт.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подсказки помогают не опускать руки. Благодаря поддержке Петя быстрее успокаивается и продолжает работать без лишней обиды.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 финале особенно заметна, потому что она заслужена. Маленькая победа становится итогом терпения, старания и нескольких шагов вперёд.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история может научить важному: не сдаваться после первой неудачи и радоваться каждому шагу вперёд.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Н. Н. Носова «Ступеньки»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показывает, что к успеху ведут терпение и повторные попытки.
</a:t>
            </a:r>
            <a:endParaRPr lang="en-US" sz="19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учит не сдаваться
</a:t>
            </a:r>
            <a:endParaRPr lang="en-US" sz="337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Носова остаётся понятным и тёплым, потому что говорит о знакомых детских трудностях. Он напоминает: путь к успеху состоит из маленьких шагов, а терпение обязательно приносит радость.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2026-05-23T22:43:21Z</dcterms:created>
  <dcterms:modified xsi:type="dcterms:W3CDTF">2026-05-23T22:43:21Z</dcterms:modified>
</cp:coreProperties>
</file>