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Holiday in Florida: тема урока английского языка для 7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погода и отдых во Флориде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Флорида легко соединяет географию, культуру и повседневную лексику. На её примере удобно повторять слова о путешествии, погоде, местах, еде и развлечениях, а также строить простые фразы о планах и предпочтениях.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Флорида как тема для урока английского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24068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Florida? Основные факты о штате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США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Флорида расположена на юго-востоке США, поэтому её удобно показывать на карте и связывать с понятиями south, east и map. Для урока это хороший пример работы с географической лексикой.
</a:t>
            </a:r>
            <a:endParaRPr lang="en-US" sz="1051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побережья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 омывается Атлантическим океаном и Мексиканским заливом. Это помогает вводить слова coast, ocean и beach, а также объяснять, почему во Флориде так много отдыха у воды.
</a:t>
            </a:r>
            <a:endParaRPr lang="en-US" sz="1062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штата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Флориды — Tallahassee. На её примере можно повторить слово capital и сравнить столицу с туристическими городами, где поток гостей заметно больше.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Miami, Orlando, Tampa и Key West — самые узнаваемые направления для поездки. Каждый город связан со своей темой: пляжи, парки, семейный отдых или островная атмосфера.
</a:t>
            </a:r>
            <a:endParaRPr lang="en-US" sz="1086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штата особенно нужны слова coast, island, city, capital, south и east. Они помогают ученикам кратко и точно говорить о месте на карте и его особенностях.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штата влияет на выбор времени для поездки и на то, что взять с собой. Для урока удобно сравнивать погоду через простые прилагательные и сезонную лексику.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типичным сезонным особенностям климата Флориды; точные значения не приводятся.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Летo самое жаркое и влажное, осень чаще связана с дождями и ветром, а весна выглядит наиболее комфортной для путешествия.
</a:t>
            </a:r>
            <a:endParaRPr lang="en-US" sz="125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 Флориде по сезонам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Florida beaches: пляжи и отдых у океана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Саут-Бич часто представляют как место с длинной полосой песка, тёплой водой и оживлённой набережной. Здесь легко описывать солнце, волны, зонтик и полотенце, а на закате — спокойный вечер у берега.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Саут-Бич: яркий морской день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Клируотер-Бич: спокойный отдых у воды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Клируотер-Бич подходит для разговора о тихом семейном дне на пляже. Светлый песок, мягкие волны и удобное место для купания помогают использовать слова swim, shell, beach towel и sunset в естественном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Orlando: город парков развлечений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Орландо известен Walt Disney World и Universal Orlando. Эти названия помогают ввести тему популярных парков, а также слова ticket, ride и show, которые часто встречаются в текстах о семейной поездке.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Аттракционы и 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парках дети и взрослые катаются на roller coaster, выбирают разные rides и ждут своей очереди. Такая лексика удобно закрепляет тему развлечений и описывает насыщенный день без сложных конструкций.
</a:t>
            </a:r>
            <a:endParaRPr lang="en-US" sz="1178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Орландо становится главным пунктом путешествия по Флориде. Здесь легко говорить о family trip, adventure и popular places, а также сравнивать планы на день и впечатления после посещения парков.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Орландо помогает объединить лексику о билетах, шоу, тематических зонах и планировании времени. Это один из лучших примеров для краткого рассказа о том, куда можно поехать и что там делать.
</a:t>
            </a:r>
            <a:endParaRPr lang="en-US" sz="1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типичным категориям расходов на туристических сервисах, сайтах авиакомпаний и официальных сайтах парков.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статьи расходов обычно важнее всего при поездке во Флориду.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расходы обычно связаны с жильём и билетами в парки; раннее сравнение цен помогает выбрать более удобный бюджет.
</a:t>
            </a:r>
            <a:endParaRPr lang="en-US" sz="1275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Примерный бюджет поездки: основные расходы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спланировать поездку во Флориду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 путешествию: от выбора месяца до плана на дождливый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Miami: город пляжей, культуры и английских слов из повседневной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Майами удобно сравнивать как seaside city, где рядом находятся пляж, набережная и высокие здания. Такое сочетание помогает описывать контраст между спокойным отдыхом у воды и активной городской жизнью.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Little Havana заметно кубинское влияние, поэтому здесь естественно говорить о culture, neighbourhood и street. Этот пример показывает, что город может быть не только современным, но и очень самобытным.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разговоров о Майами подходят слова museum, waterfront и cruise. Они позволяют описывать не только отдых на пляже, но и прогулки, экскурсии и знакомство с городом с разных сторон.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Майами хорошо подходит для выражений modern and traditional, calm and busy. Такие пары слов помогают ученикам строить короткие, но выразительные описания и замечать различия внутри одного города.
</a:t>
            </a:r>
            <a:endParaRPr lang="en-US" sz="10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Everglades: природа Флориды и 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заповедной территории помогает говорить о слове protect и о том, почему важно сохранять природу. Это полезный переход от описания животных к правилам бережного поведения на природе.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прогулок по Эверглейдс часто используют boat и birdwatching. Такие слова позволяют описать тихое и внимательное знакомство с природой, где важно не спешить и замечать детали.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Эверглейдс можно встретить alligators, birds, turtles и manatees. Этот материал помогает показать, что Флорида известна не только пляжами, но и богатым миром wildlife.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Эверглейдс — это большая заболоченная территория, где вода, тростник и реки создают особый ландшафт. Здесь удобно вводить слова swamp, river и nature, а также говорить о защите природных мест.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и парки развлечений чаще всего интересуют семьи, а природа и городские прогулки делают поездку более разнообразной.
</a:t>
            </a:r>
            <a:endParaRPr lang="en-US" sz="123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урока, составленная для сравнения видов отдыха; без точных статистических данных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развлечения у моря и в парках; спокойные варианты выбирают реже, но они важны для любителей природы.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выбирают туристы во Флориде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Seafood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Морепродукты хорошо отражают прибрежное положение Флориды. Для коротких диалогов подходят слова fresh, taste и dish, а также фразы о любимом обеде у океана.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lime pie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десерт часто связывают с Флоридой и её тёплым климатом. Он помогает повторить лексику dessert, recipe, sweet и popular, описывая блюдо простыми предложениями.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Апельсины и 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Фруктовая тема удобна для разговоров о завтраке и перекусах. Ученики могут использовать слова fruit, fresh, snack и juice, чтобы описать полезную еду на отдыхе.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Cuban sandwiches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сэндвичи особенно уместны в разговоре о Майами и его культурном разнообразии. С ними легко вводить слова meal, popular, lunch и local cuisine.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in Florida: местная еда и вкусы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по теме урока; города выбраны как наиболее известные примеры туристических направлений Флориды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город подходит для разных интересов и какой словарь логично использовать при описании поездки.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свой акцент: развлечения, море, культура или спокойный отдых. Поэтому выбор зависит от цели поездки.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Cities in Florida: разные цели поездки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and health on holiday: важные правила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Флориде важно защищаться от солнца: использовать sunscreen, пить water, надевать hat и делать breaks in the shade. Эти привычки помогают чувствовать себя комфортно целый день.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пляже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безопаснее, когда вы обращаете внимание на flags, signs и swimming rules. Lifeguards помогают заметить опасность раньше и подсказывают, где можно купаться.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предупреждения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сезона ураганов нужно следить за weather news и warning signs. Если прогноз меняется, лучше заранее подготовить emergency plan и не откладывать решения.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важно собрать rubbish, не оставлять вещи у воды и возвращаться до dark. Такие простые действия делают поездку приятной и безопасной для 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beach day: последовательность действий на 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описания дня на пляже и повторения глаголов действия, последовательности и правил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West: островной город и дорога через острова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южный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West известен как самый южный крупный город США. Это делает его интересным географическим ориентиром и удобным примером для слов island, coast и road trip.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и 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часто ассоциируется со спокойствием, закатами и морскими видами. Для описания подходят peaceful, sunset, lighthouse и bridge, потому что они точно передают его настроение.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увидеть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любят фотографировать маяки, старые дома и дорогу через острова. Эти детали помогают говорить о путешествии по-английски более живо и наглядно.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зимой поездка обычно проходит приятнее: меньше жара, легче гулять по городам, пляжам и паркам без сильной духоты.
</a:t>
            </a:r>
            <a:endParaRPr lang="en-US" sz="124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климатическим сезонам Флориды; показатели отражают сравнительную комфортность периода для поездки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месяцы — с ноября по апрель. Летом и в начале осени комфорт снижается из-за жары, влажности и риска штормов.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 time to visit Florida: когда ехать лучше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Souvenirs from Florida: что привозят из поездки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обычно сначала выбирают, что напоминает о поездке: магниты, открытки, вещи с символами парков или предметы с морской темой.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покупки связаны с пляжами и фруктами: shells, orange jam, T-shirts and small gifts. Такие сувениры легко найти в магазинах и на набережных.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остаются как memory of travel и помогают вспоминать места, людей и впечатления. Они поддерживают лексику gift, collect, remind и shopping.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выражений особенно полезен в 7 классе: он помогает говорить о планах, любимых местах и правилах безопасности без длинных предложений.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фраз помогают описывать поездку, погоду и впечатления простыми словами.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ключевых фраз, выделенных в материале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Флорида как тема для урока английского языка: итог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Florida помогает соединить географию, культуру, природу и английскую лексику. Урок даёт слова для описания поездки, погоды, еды и безопасности, а также тренирует короткие связные высказывания.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2026-05-30T22:09:06Z</dcterms:created>
  <dcterms:modified xsi:type="dcterms:W3CDTF">2026-05-30T22:09:06Z</dcterms:modified>
</cp:coreProperties>
</file>