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на английском языке: как создавать яркий и точный образ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пространство ярко, точно и убедительно.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описывать место на английском
</a:t>
            </a:r>
            <a:endParaRPr lang="en-US" sz="2725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встречается в письменных и устных заданиях, помогает расширять словарь и учит строить связный текст с точными наблюдениями, логикой и грамотной языковой формой.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description of a place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набор отдельных фраз, а цельное описание, которое показывает, как выглядит место, где оно находится и какое впечатление производит на читателя.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тексте упоминаются размер, форма, цвет, освещение, звуки, запахи и движение. Именно эти детали делают образ узнаваемым и убедительным.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описаниях часто используются прилагательные, предлоги места, there is / there are и сравнительные формы, помогающие точнее передать пространство.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должно передавать не только факты, но и настроение: спокойствие, оживлённость, таинственность или уют, которые чувствует автор.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должен легко представить место мысленно и понять, чем оно отличается от других пространств по виду, звучанию и общему характеру.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9934" y="1406675"/>
            <a:ext cx="351888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удачного описания места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описание сочетает общую картину, детали и атмосферу.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описание строится от общего к частному и соединяет наблюдение с атмосферой.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writing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 как основа образа места
</a:t>
            </a:r>
            <a:endParaRPr lang="en-US" sz="2604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51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освещение сразу задают первое впечатление: red-brick houses, shining windows и warm street lamps делают место зрительно насыщенным и помогают избежать общих формулировок.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показывать, как элементы расположены относительно друг друга: narrow alleys, buildings at the corner, trees around the square. Это создаёт ощущение пространства.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визуальный фокус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улица, парк, набережная или старинное здание особенно подходят для такого анализа, потому что в них хорошо читаются форма, перспектива и освещение.
</a:t>
            </a:r>
            <a:endParaRPr lang="en-US" sz="1118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убедительнее, когда автор замечает texture: wet pavement, rough walls, cobbled streets или soft grass. Такие слова делают изображение осязаемым.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детали, тем живее описание. Вместо vague phrases лучше выбирать точные признаки, которые позволяют читателю увидеть место без догадок.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передавать атмосферу места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каким должно быть впечатление: calm, cosy, gloomy, lively или romantic. Одно точное слово помогает задать тон всему описанию и направляет выбор деталей.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эмоциональную лексику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слова, которые сразу вызывают ощущение пространства: peaceful, deserted, vibrant, noisy. Такая лексика помогает передать не только внешний вид, но и характер места.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среда делает описание объёмным: the rustle of leaves, the distant hum of traffic, echoing steps. Благодаря этому читатель слышит место, а не только видит его.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запахи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rain, fresh bread, smoke или salty air усиливает правдоподобие текста. Не менее важны temperature и воздух: crisp air, cold wind, warm evening light.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детали с 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возникает тогда, когда визуальные и сенсорные признаки работают вместе. Тогда текст не просто перечисляет объекты, а передаёт целостное эмоциональное впечатление.
</a:t>
            </a:r>
            <a:endParaRPr lang="en-US" sz="11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сильнее всего формируют впечатление о месте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именно сочетание нескольких каналов восприятия делает описание убедительным и запоминающимся.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признаки дают основу, но звук и сенсорные детали заметно усиливают реалистичность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практики writing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описание места шаг за шагом
</a:t>
            </a:r>
            <a:endParaRPr lang="en-US" sz="2959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логике учебного descriptive writing.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500" y="16128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усиливают описание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adjectives of size, colour and quality помогают избежать расплывчатости. Вместо общих слов лучше выбирать конкретные характеристики, которые сразу уточняют масштаб, внешний вид и состояние места.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the distance, next to, at the corner, above, around и between помогают выстроить пространство. Они показывают, где находятся объекты и как они соотносятся друг с другом.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образы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as…as, like, as if и resembles делают описание выразительнее. Они помогают передать сходство, не перегружая текст сложными объяснениями.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глаголы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glimmer, tower, stretch, flow, whisper и fade добавляют динамику. Они точнее описывают движение, свет и звучание, чем нейтральные варианты.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93971" y="1531950"/>
            <a:ext cx="317895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и сильное описание: сравнение вариантов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письменных работ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точные детали делают текст выразительнее и убедительнее.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заменяет расплывчатые формулировки точными образами и выстроенной логикой.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 тихой реки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лежит тонкий туман, а по берегам тянутся высокие сосны. Узкая тропинка ведёт к крутому холму, где золотой свет медленно разливается по мягкой траве, создавая ощущение свежести и покоя.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вдалеке от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вода отражает небо, а вокруг раскинулись поля и редкие деревья. Холодный ветер колышет траву, и весь пейзаж кажется удалённым от суеты, спокойным и почти бесконечно открытым.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в вечернем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моря слышен ровный шум волн, а на песке видны следы редких прохожих. Свет быстро гаснет, но берег остаётся выразительным: солёный воздух, широкое пространство и мягкие оттенки неба делают картину запоминающейся.
</a:t>
            </a:r>
            <a:endParaRPr lang="en-US" sz="1358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природы: как передать место через детали
</a:t>
            </a:r>
            <a:endParaRPr lang="en-US" sz="24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9787" y="3095171"/>
            <a:ext cx="2715113" cy="16836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пространство: как описать его точно и выразительно
</a:t>
            </a:r>
            <a:endParaRPr lang="en-US" sz="2604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тип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уточните, о каком пространстве идёт речь: о крупном мегаполисе, небольшом городе, жилом районе или историческом центре. Это помогает сразу задать нужный словарь и масштаб описания.
</a:t>
            </a:r>
            <a:endParaRPr lang="en-US" sz="1270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архитектуру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здания, улицы и заметные ориентиры: стеклянные башни, старые фасады, узкие переулки, кафе или мосты. Именно архитектура чаще всего создаёт первое впечатление о городском месте.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Передайте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оживает через транспорт, людей и постоянное движение. Автобусы, пешеходные переходы, витрины, спешащие прохожие и оживлённые перекрёстки делают описание динамичным и правдоподобным.
</a:t>
            </a:r>
            <a:endParaRPr lang="en-US" sz="1276" dirty="0"/>
          </a:p>
        </p:txBody>
      </p:sp>
      <p:sp>
        <p:nvSpPr>
          <p:cNvPr id="15" name="Text 5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слова, которые точно передают тон: noisy, bustling, energetic, modern или chaotic. Важно показать не только внешний вид, но и то, как пространство ощущается на уровне общего впечатления.
</a:t>
            </a:r>
            <a:endParaRPr lang="en-US" sz="1299" dirty="0"/>
          </a:p>
        </p:txBody>
      </p:sp>
      <p:sp>
        <p:nvSpPr>
          <p:cNvPr id="16" name="Text 6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разные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11 класса особенно полезно уметь различать городской центр, жилую улицу и историческую часть города. У каждого из этих мест своя лексика, ритм и эмоциональный фон.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мест чаще всего встречаются в школьных заданиях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задания строятся вокруг знакомых и легко визуализируемых пространств, поэтому ученику важно уверенно владеть лексикой повседневной и учебной тематики.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природа задают основной контент письменных работ, а остальные темы помогают расширять словарь и показывать гибкость описания.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тем и экзаменационных заданий по английскому языку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описании места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like nice, beautiful или big делают текст расплывчатым. Вместо них лучше подбирать точные прилагательные, которые показывают размер, форму, цвет и эмоциональный оттенок места.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предложении встречаются одинаковые прилагательные, описание теряет выразительность. Стоит варьировать лексику и использовать синонимы, чтобы текст звучал живо и естественно.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Хаотичный список деталей мешает читателю увидеть цельную картину. Описание должно двигаться от общего впечатления к важным признакам и завершаться ясным личным выводом.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неаккуратность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there is / there are, предлогах места, артиклях и порядке прилагательных заметно снижают качество текста. Даже интересная идея звучит слабее, если форма неточна.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деталями и 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перечисляет предметы, но не показывает атмосферу. Чтобы описание стало убедительным, детали должны работать на общее чувство: спокойствие, шум, загадочность или уют.
</a:t>
            </a:r>
            <a:endParaRPr lang="en-US" sz="11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описание места шаг за шагом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наблюдения в связный текст без лишних повторов и пропусков.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между фасадами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узкой улице, вымощенной булыжником, тянутся невысокие дома с коваными балконами и потускневшими вывесками. Из окон падает тёплый свет, а редкие прохожие лишь подчёркивают спокойствие и ощущение времени, которое здесь будто замедлилось.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 повседневности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улица кажется знакомой и в то же время почти музейной: старые стены соседствуют с современными витринами и обычной городской жизнью. Именно этот контраст делает её особенно выразительной, потому что каждое здание хранит собственную историю.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улица: как оживить историческое пространство словами
</a:t>
            </a:r>
            <a:endParaRPr lang="en-US" sz="26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7253" y="1406675"/>
            <a:ext cx="400424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описания места по сенсорным категориям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лексика помогает сделать описание объёмным: читатель не только видит место, но и слышит, ощущает и эмоционально воспринимает 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сенсорный словарь, тем точнее и глубже получается описание; особенно важно сочетать зрительные детали с атмосферными и телесными ощущениями.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English vocabulary and text analysis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место меняет настроение текста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место воспринимается нейтрально: это может быть пустой коридор, парк или улица. На этом этапе важен сам объект, а не эмоциональная оценка.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задаёт тон через слова: calm, lonely, peaceful, mysterious или dramatic. Именно прилагательные направляют читательское восприятие в нужную сторону.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погода, звуки и ритм предложений усиливают настроение. Утренний парк звучит иначе, чем вечерний, даже если пространство остаётся тем же.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место становится частью общего смысла текста. Оно может успокаивать, тревожить или вдохновлять, поэтому описание всегда связано с tone всего высказывания.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сильное итоговое описание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тексты не перегружают читателя фактами и не уходят в слишком общие фразы: они удерживают равновесие между наблюдением, языковой точностью и выразительностью.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основа качества — детали и композиция; эмоциональность важна, но работает только вместе с ясностью и грамотностью.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учебных критериев письменного описания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места оставляет в памяти ясный образ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точно выбирает детали, выстраивает текст логично и добавляет атмосферу, место начинает «звучать» для читателя. Именно такое описание показывает зрелое владение английским языком и умение мыслить образно.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2026-05-31T17:38:20Z</dcterms:created>
  <dcterms:modified xsi:type="dcterms:W3CDTF">2026-05-31T17:38:20Z</dcterms:modified>
</cp:coreProperties>
</file>