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image" Target="../media/image-5-14.png"/><Relationship Id="rId15" Type="http://schemas.openxmlformats.org/officeDocument/2006/relationships/image" Target="../media/image-5-15.png"/><Relationship Id="rId16" Type="http://schemas.openxmlformats.org/officeDocument/2006/relationships/image" Target="../media/image-5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Тегинле колболу эрмек: урок родного языка в 3 классе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 любимых занятиях без лишних трат.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мы читаем, понимаем текст, отвечаем на вопросы и учимся строить простые предложения. Новые слова, короткие пересказы и живые примеры помогают говорить ясно и уверенно.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мы работаем с текстом на уроке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словосочетания «тегинле колболу эрмек»
</a:t>
            </a:r>
            <a:endParaRPr lang="en-US" sz="2716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выражение означает занятие, которое не требует денег. Ребёнок может читать, играть во дворе, рисовать или наблюдать за природой и всё равно получать радость.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дела особенно понятны детям, потому что их легко увидеть в жизни. Они связаны со свободным временем, дружбой, движением и спокойными домашними занятиями.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рассказываем о таком деле, важно называть действие простыми словами. Тогда текст звучит понятно, живо и по-детски естественно.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выглядят занятия без затрат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во дворе
</a:t>
            </a:r>
            <a:pPr algn="ctr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дети быстро находят себе дело: прячутся, прыгают, догоняют друг друга и смеются. Для такой игры не нужны покупные вещи, только хорошее настроение и немного места.
</a:t>
            </a:r>
            <a:endParaRPr lang="en-US" sz="1280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Скакалка и классики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девочка чертит мелом клетки, а рядом мальчик ловко прыгает через скакалку. Такие занятия знакомы почти каждому школьнику и сразу вызывают желание рассказать о своём любимом деле.
</a:t>
            </a:r>
            <a:endParaRPr lang="en-US" sz="117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и карандаш
</a:t>
            </a:r>
            <a:pPr algn="ctr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сидит на скамейке с книгой, а кто-то рисует карандашом дом и солнце. Это тихие и интересные занятия, которые не требуют затрат и помогают отдыхать с пользой.
</a:t>
            </a:r>
            <a:endParaRPr lang="en-US" sz="13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2299" y="4186700"/>
            <a:ext cx="43995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65474" y="4229420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482899" y="4186700"/>
            <a:ext cx="5028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74805" y="4186700"/>
            <a:ext cx="487088" cy="5028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858974" y="4186700"/>
            <a:ext cx="502800" cy="5028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по теме урока
</a:t>
            </a:r>
            <a:endParaRPr lang="en-US" sz="3200" dirty="0"/>
          </a:p>
        </p:txBody>
      </p:sp>
      <p:sp>
        <p:nvSpPr>
          <p:cNvPr id="20" name="Text 2"/>
          <p:cNvSpPr txBox="1"/>
          <p:nvPr/>
        </p:nvSpPr>
        <p:spPr>
          <a:xfrm>
            <a:off x="1787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помогает узнавать новые истории, слова и выражения. Оно делает речь богаче и учит внимательно слушать смысл каждого предложения.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
</a:t>
            </a:r>
            <a:endParaRPr lang="en-US" sz="1400" dirty="0"/>
          </a:p>
        </p:txBody>
      </p:sp>
      <p:sp>
        <p:nvSpPr>
          <p:cNvPr id="21" name="Text 3"/>
          <p:cNvSpPr txBox="1"/>
          <p:nvPr/>
        </p:nvSpPr>
        <p:spPr>
          <a:xfrm>
            <a:off x="376281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и общих занятиях часто появляются друзья. С этим словом легко описать, как дети вместе играют, помогают друг другу и делятся впечатлениями.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
</a:t>
            </a:r>
            <a:endParaRPr lang="en-US" sz="1400" dirty="0"/>
          </a:p>
        </p:txBody>
      </p:sp>
      <p:sp>
        <p:nvSpPr>
          <p:cNvPr id="22" name="Text 4"/>
          <p:cNvSpPr txBox="1"/>
          <p:nvPr/>
        </p:nvSpPr>
        <p:spPr>
          <a:xfrm>
            <a:off x="197079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называют любимое дело, которым человек занимается с интересом. Оно радует и помогает проводить свободное время приятно и с пользой.
</a:t>
            </a:r>
            <a:pPr algn="ctr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Хобби и увлечение
</a:t>
            </a:r>
            <a:endParaRPr lang="en-US" sz="1281" dirty="0"/>
          </a:p>
        </p:txBody>
      </p:sp>
      <p:sp>
        <p:nvSpPr>
          <p:cNvPr id="23" name="Text 5"/>
          <p:cNvSpPr txBox="1"/>
          <p:nvPr/>
        </p:nvSpPr>
        <p:spPr>
          <a:xfrm>
            <a:off x="555484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передаёт хорошее настроение после любимого дела. Его удобно использовать, когда ребёнок рассказывает, почему занятие ему нравится.
</a:t>
            </a:r>
            <a:pPr algn="ctr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endParaRPr lang="en-US" sz="1381" dirty="0"/>
          </a:p>
        </p:txBody>
      </p:sp>
      <p:sp>
        <p:nvSpPr>
          <p:cNvPr id="24" name="Text 6"/>
          <p:cNvSpPr txBox="1"/>
          <p:nvPr/>
        </p:nvSpPr>
        <p:spPr>
          <a:xfrm>
            <a:off x="73468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подходят для описания прогулок, наблюдений и поделок. Они помогают строить точные предложения без повторов и лишних слов.
</a:t>
            </a:r>
            <a:pPr algn="ctr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творчество
</a:t>
            </a:r>
            <a:endParaRPr lang="en-US" sz="133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 для чтения и понимания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6064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Герой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442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тексте появляется ребёнок или другой герой. Читатель сразу понимает, о ком идёт речь.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28458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Действие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25836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узнаём, что он делает: читает, рисует, играет или гуляет. Действие должно быть описано коротко и ясно.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0852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Место и причина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230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можно найти, где происходит событие и почему герой любит это занятие. Это помогает лучше понять текст.
</a:t>
            </a:r>
            <a:endParaRPr lang="en-US" sz="1336" dirty="0"/>
          </a:p>
        </p:txBody>
      </p:sp>
      <p:sp>
        <p:nvSpPr>
          <p:cNvPr id="19" name="Text 8"/>
          <p:cNvSpPr txBox="1"/>
          <p:nvPr/>
        </p:nvSpPr>
        <p:spPr>
          <a:xfrm>
            <a:off x="73246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Результат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70624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видно, какое чувство возникает у героя. Обычно это радость, интерес или желание продолжать любимое дело.
</a:t>
            </a:r>
            <a:endParaRPr lang="en-US" sz="130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словарная работа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57977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становится понятным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встречает новое слово, он не спешит пугаться. Смысл часто подсказывает само предложение: рядом могут быть знакомые слова, которые ведут к правильному ответу.
</a:t>
            </a:r>
            <a:endParaRPr lang="en-US" sz="1177" dirty="0"/>
          </a:p>
        </p:txBody>
      </p:sp>
      <p:sp>
        <p:nvSpPr>
          <p:cNvPr id="13" name="Text 3"/>
          <p:cNvSpPr txBox="1"/>
          <p:nvPr/>
        </p:nvSpPr>
        <p:spPr>
          <a:xfrm>
            <a:off x="3657800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в картинке
</a:t>
            </a:r>
            <a:pPr algn="l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значение помогает увидеть изображение. Если на картинке книга, тетрадь и карандаши, легко догадаться, что речь идёт о чтении, письме или творческом занятии.
</a:t>
            </a:r>
            <a:endParaRPr lang="en-US" sz="1183" dirty="0"/>
          </a:p>
        </p:txBody>
      </p:sp>
      <p:sp>
        <p:nvSpPr>
          <p:cNvPr id="14" name="Text 4"/>
          <p:cNvSpPr txBox="1"/>
          <p:nvPr/>
        </p:nvSpPr>
        <p:spPr>
          <a:xfrm>
            <a:off x="673582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тетради
</a:t>
            </a:r>
            <a:pPr algn="l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дети могут выписать новые выражения и обсудить их вместе. Так слова запоминаются лучше, а текст начинает звучать понятнее и увереннее.
</a:t>
            </a:r>
            <a:endParaRPr lang="en-US" sz="130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работы с текстом на уроке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показывает, как чтение постепенно переходит в устную речь и пересказ.
</a:t>
            </a:r>
            <a:endParaRPr lang="en-US" sz="140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250" y="1584875"/>
            <a:ext cx="50280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19181" y="1584875"/>
            <a:ext cx="487088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11400" y="1584875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74325" y="1584875"/>
            <a:ext cx="377100" cy="50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42975" y="1584875"/>
            <a:ext cx="439950" cy="5028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 тексту о любимом деле
</a:t>
            </a:r>
            <a:endParaRPr lang="en-US" sz="3200" dirty="0"/>
          </a:p>
        </p:txBody>
      </p:sp>
      <p:sp>
        <p:nvSpPr>
          <p:cNvPr id="16" name="Text 2"/>
          <p:cNvSpPr txBox="1"/>
          <p:nvPr/>
        </p:nvSpPr>
        <p:spPr>
          <a:xfrm>
            <a:off x="21880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герой?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помогает сразу найти главное действие в тексте. Ребёнок отвечает коротко: читает, рисует, играет или гуляет.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2001875" y="2155150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ему нравится это занятие?
</a:t>
            </a:r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важно назвать чувство или причину. Ответ может быть простым: занятие интересное, весёлое, спокойное или помогает отдыхать.
</a:t>
            </a:r>
            <a:endParaRPr lang="en-US" sz="1336" dirty="0"/>
          </a:p>
        </p:txBody>
      </p:sp>
      <p:sp>
        <p:nvSpPr>
          <p:cNvPr id="18" name="Text 4"/>
          <p:cNvSpPr txBox="1"/>
          <p:nvPr/>
        </p:nvSpPr>
        <p:spPr>
          <a:xfrm>
            <a:off x="380190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предметы нужны?
</a:t>
            </a:r>
            <a:pPr algn="l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ответа ребёнок называет вещи, которые связаны с делом: книгу, карандаш, бумагу, скакалку или мяч. Это тренирует внимание к деталям.
</a:t>
            </a:r>
            <a:endParaRPr lang="en-US" sz="1344" dirty="0"/>
          </a:p>
        </p:txBody>
      </p:sp>
      <p:sp>
        <p:nvSpPr>
          <p:cNvPr id="19" name="Text 5"/>
          <p:cNvSpPr txBox="1"/>
          <p:nvPr/>
        </p:nvSpPr>
        <p:spPr>
          <a:xfrm>
            <a:off x="5601975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происходит действие?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помогает представить картину текста. Это может быть двор, класс, дом, библиотека или парк — всё, что легко вообразить.
</a:t>
            </a:r>
            <a:endParaRPr lang="en-US" sz="1400" dirty="0"/>
          </a:p>
        </p:txBody>
      </p:sp>
      <p:sp>
        <p:nvSpPr>
          <p:cNvPr id="20" name="Text 6"/>
          <p:cNvSpPr txBox="1"/>
          <p:nvPr/>
        </p:nvSpPr>
        <p:spPr>
          <a:xfrm>
            <a:off x="740205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главное в тексте?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вопрос учит видеть смысл, а не только отдельные слова. Ответ показывает, чему учит история и какое настроение она передаёт.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Рисование легко описать короткими фразами, потому что действие видно сразу. Ребёнок берёт карандаш, выбирает цвет и создаёт свой рисунок на бумаге.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Рисование как тема для предложений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40525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этой темы подходят слова линия, узор, цвет и рисунок. Можно добавить простую мысль о том, что работа приносит радость и делает речь ярче.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важно говорить полными предложениями, не спешить и выбирать точные слова. Тогда рассказ о любимом деле звучит живо, ясно и по-детски убедительно.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Любимое занятие и устная речь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рассказывает о своём хобби, он называет действие, место и причину. Так ответ получается понятным, а слушателю легко представить, чем именно он занимается.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«потому что», «потом», «ещё», «иногда» помогают соединять мысли в одно целое. Без них речь звучит обрывисто, а с ними — спокойно и последовательно.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слова к новому выражению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1574686" y="2002650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Слушаем слово
</a:t>
            </a:r>
            <a:pPr algn="ct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учитель называет новые слова по теме и объясняет их в простом контексте. Ученики повторяют их вслух и запоминают звучание.
</a:t>
            </a:r>
            <a:endParaRPr lang="en-US" sz="969" dirty="0"/>
          </a:p>
        </p:txBody>
      </p:sp>
      <p:sp>
        <p:nvSpPr>
          <p:cNvPr id="10" name="Text 3"/>
          <p:cNvSpPr txBox="1"/>
          <p:nvPr/>
        </p:nvSpPr>
        <p:spPr>
          <a:xfrm>
            <a:off x="3795298" y="2919092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Находим пару
</a:t>
            </a:r>
            <a:pPr algn="ctr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дети подбирают близкие по смыслу слова и знакомые выражения. Так легче увидеть, что одно и то же чувство можно назвать по-разному.
</a:t>
            </a:r>
            <a:endParaRPr lang="en-US" sz="979" dirty="0"/>
          </a:p>
        </p:txBody>
      </p:sp>
      <p:sp>
        <p:nvSpPr>
          <p:cNvPr id="11" name="Text 4"/>
          <p:cNvSpPr txBox="1"/>
          <p:nvPr/>
        </p:nvSpPr>
        <p:spPr>
          <a:xfrm>
            <a:off x="6015901" y="2002650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Используем в речи
</a:t>
            </a:r>
            <a:pPr algn="ctr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школьники включают новые слова в короткие ответы и предложения. Это помогает сделать речь точнее, богаче и интереснее.
</a:t>
            </a:r>
            <a:endParaRPr lang="en-US" sz="94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без лишних затрат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на полке ждёт читателя
</a:t>
            </a:r>
            <a:pPr algn="ctr" indent="0" marL="0">
              <a:lnSpc>
                <a:spcPct val="100000"/>
              </a:lnSpc>
              <a:buNone/>
            </a:pPr>
            <a:r>
              <a:rPr lang="en-US" sz="120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библиотеке ребёнок выбирает книгу, рассматривает обложки и заглядывает в первые строки. Для чтения не нужны дорогие покупки, а новые истории приходят сами вместе с открытой страницей.
</a:t>
            </a:r>
            <a:endParaRPr lang="en-US" sz="1204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вечер с книгой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удобно устроился у стола, рядом лежит его любимая книга. Он читает тихо, а потом пересказывает сестре самое интересное. Так обычный вечер становится маленьким приключением.
</a:t>
            </a:r>
            <a:endParaRPr lang="en-US" sz="117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как тихое сокровище
</a:t>
            </a:r>
            <a:pPr algn="ctr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высокой полке стоят книги для разных читателей, и каждая может стать открытием. Ребёнок берёт одну из них, словно находит ключ к новой сказке и новым словам.
</a:t>
            </a:r>
            <a:endParaRPr lang="en-US" sz="119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говорить не только о действии, но и о причине. Тогда фраза становится полнее: «Мне нравится рисовать, потому что я придумываю новые картинки».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предложения по теме урока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предложение легко понять, если в нём есть кто? что делает? и где? Например: «Я читаю сказку дома» или «Мы играем во дворе после уроков».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темы подойдут слова, которые знакомы третьекласснику: книга, рисунок, двор, природа, друзья. С ними предложение звучит просто, но уже очень выразительно и по делу.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составить маленький рассказ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порядок помогает ребёнку собрать 3–5 предложений о любимом занятии без лишних повторов.
</a:t>
            </a:r>
            <a:endParaRPr lang="en-US" sz="140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тема для наблюдений и слов
</a:t>
            </a:r>
            <a:endParaRPr lang="en-US" sz="3194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во дворе или в парке помогает заметить простые, но яркие детали: небо, листья, трава, облака, птицы. Эти слова легко включить в устное описание.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смотрят вокруг внимательно, они учатся замечать изменения и сравнивать предметы. Такое наблюдение превращается в маленький рассказ, который звучит естественно и без всякой скуки.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6949" y="4206233"/>
            <a:ext cx="521700" cy="463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449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77049" y="4229420"/>
            <a:ext cx="521700" cy="41736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21549" y="4186700"/>
            <a:ext cx="502800" cy="50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умения развивает тема
</a:t>
            </a:r>
            <a:endParaRPr lang="en-US" sz="320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учится читать короткий текст внимательно, замечать знакомые слова и понимать, о чём идёт речь. Это укрепляет уверенность и не пугает длинными страницами.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становятся полными и последовательными, когда школьник говорит о своём занятии вслух. Он учится объяснять мысль спокойно, без спешки и лишних слов.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помогают точнее называть чувства, действия и предметы. Благодаря этому речь становится богаче, а повторять одно и то же уже не хочется.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Словарный запас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замечать главное в тексте и в жизни. Ребёнок учится делать простой вывод: что нравится, почему и чем это занятие полезно.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 и наблюдение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хорошего ответа по теме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назови тему и скажи, о чём идёт речь. Так слушателю сразу понятно, что ты отвечаешь именно по заданию, а не о вчерашнем завтраке.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приведи один понятный пример. Лучше выбрать знакомое занятие: чтение, рисование, игру во дворе или наблюдение за природой.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примера объясни, почему это нравится. Одно короткое «потому что» делает ответ живым и помогает связать мысли без лишней путаницы.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добавь небольшой вывод. Он завершает ответ спокойно и ясно, как точка в конце хорошего предложения.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Чтение, рисование и поделки
</a:t>
            </a:r>
            <a:pPr algn="l" indent="0" marL="0">
              <a:lnSpc>
                <a:spcPct val="100000"/>
              </a:lnSpc>
              <a:buNone/>
            </a:pPr>
            <a:r>
              <a:rPr lang="en-US" sz="142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третьеклассники любят читать сказки, рисовать и делать поделки из бумаги. Эти занятия доступны каждому и дают повод рассказать о них простыми словами. Иногда даже одна книжка умеет устроить праздник без фейерверков.
</a:t>
            </a:r>
            <a:endParaRPr lang="en-US" sz="1598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занятия рядом с детьми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наблюдения на улице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во дворе, прогулки и наблюдение за природой тоже хорошо подходят для урока. Здесь легко найти слова про небо, деревья, друзей и движение, а потом составить живой устный ответ.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которая помогает говорить свободнее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«Тегинле колболу эрмек» учит замечать простые радости, подбирать точные слова и строить короткие рассказы. Такой урок делает родной язык ближе, понятнее и по-настоящему интересным.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2026-05-21T11:53:40Z</dcterms:created>
  <dcterms:modified xsi:type="dcterms:W3CDTF">2026-05-21T11:53:40Z</dcterms:modified>
</cp:coreProperties>
</file>