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биологических систем и процессов
</a:t>
            </a:r>
            <a:endParaRPr lang="en-US" sz="2471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системы различных уровней обеспечивают устойчивость жизни на Земле.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формирования биологических систем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системы возникают в результате длительной эволюции и сложных взаимодействий организмов с окружающей средой. Их изучение на разных уровнях раскрывает взаимозависимость видов и укрепляет понимание глобальных экологических процессов.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прокариотической клетки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— одноклеточные организмы без ядра. Их клеточная структура проста: отсутствуют мембранные органоиды, а функции обеспечивают мезосомы и цитоплазма, что позволяет выполнять базовые жизненные процессы.
</a:t>
            </a:r>
            <a:endParaRPr lang="en-US" sz="1145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эукариотической клетки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имеют оформленное ядро и множество специализированных органоидов: митохондрии, хлоропласты, эндоплазматическую сеть, что расширяет их функциональные возможности и обеспечивает сложные процессы жизнедеятельности.
</a:t>
            </a:r>
            <a:endParaRPr lang="en-US" sz="1086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клетки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царства живого мира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царств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95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разделяются на бактерии, протисты, грибы, растения и животных. Каждое царство обладает уникальными признаками: от структуры клеток до способов питания и размножения.
</a:t>
            </a:r>
            <a:endParaRPr lang="en-US" sz="957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между царствами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прокариоты, растения — автотрофы с хлорофиллом, животные — гетеротрофы с развитыми системами органов. Грибы и протисты представляют промежуточные формы с разнообразным метаболизмом.
</a:t>
            </a:r>
            <a:endParaRPr lang="en-US" sz="82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2700" y="1611696"/>
            <a:ext cx="3566245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тканей и их функции в организмах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обладают специфическими структурами и выполняют важные функции у растений и животных.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специализированы под различные жизненные функции, обеспечивая целостность и работу организма.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учебники по 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у разных животных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дыхание осуществляется через лёгкие, в то время как у насекомых кислород поступает через трахейные трубочки, показывая адаптацию к среде обитания.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замкнутая и незамкнутая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имеют замкнутую кровеносную систему для эффективного транспорта крови, а у насекомых она незамкнута и смешивается с тканевой жидкостью.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и пищеварение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включает ферментативное расщепление пищи в желудочно-кишечном тракте, что различается в зависимости от вида и рациона животных.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и их многообразие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экосистем и взаимодействия в природе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и физические факторы — свет, воду, почву, формируя сбалансированное сообщество и среду обитания.
</a:t>
            </a:r>
            <a:endParaRPr lang="en-US" sz="866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организмами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экосистемах происходят пищевые цепи и симбиотические связи, а также конкуренция и паразитизм, создавая сложную сеть отношений.
</a:t>
            </a:r>
            <a:endParaRPr lang="en-US" sz="934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лесной экосистемы средней полосы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средней полосы включает травы, кустарники, деревья, животных и микроорганизмы, обеспечивая поток энергии и круговорот веществ в стабильной биологической системе.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биосферы и её компоненты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все экосистемы, включая атмосферу, гидросферу и литосферу, объединяя условия и живые организмы всей планеты.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В.И. Вернадский и концепция биосферы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в 1926 году сформулировал идею биосферы как глобальной системы, регулирующей круговорот веществ и энергии, основываясь на учёте планетарных процессов.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глобальная система жизни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ключевых биологических процессов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Энергетические процессы включают фотосинтез и клеточное дыхание, обеспечивая организмам необходимую энергию для функционирования.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Обменные процессы, или метаболизм, управляют синтезом и распадом веществ, регулируют рост, развитие и поддерживают гомеостаз.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процессов позволяет понять взаимосвязи и взаимодействия разных биологических уровней для поддержания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преобразование энергии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световой фазе происходит поглощение света, генерация АТФ и NADPH в мембранах хлоропластов. Эти молекулы служат энергетическим ресурсом для последующих реакций.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фаза и фиксация углерода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темновой фазе циклом Кальвина углекислый газ фиксируется и преобразуется в глюкозу, создавая органические соединения для роста и развития растений.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дыхание: получение энергии у живых организмов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состоит из трёх этапов: гликолиза в цитоплазме, цикла Кребса в митохондриях и электрон-транспортной цепи на мембранах митохондрий, обеспечивая полное окисление глюкозы.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одной молекулы глюкозы образуется до 38 молекул АТФ — универсального источника энергии для клеточных процессов, а выделяются углекислый газ и вода как продукты метаболизма.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аэробный процесс характерен для большинства организмов: от животных до растений, что обеспечивает аэробные системы энергией, необходимой для поддержания жизнедеятельности.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взаимоотношения в биологических системах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взаимовыгодное сосуществование организмов, например, микориза, где грибы и растения обмениваются питательными веществами для взаимной поддержки.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характеризуется поеданием одних организмов другими — важный механизм контроля популяций и поддержания экологического баланса.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при борьбе за ресурсы, например, волки и лисы сражаются за пищу, что регулирует численность и распределение видов в среде.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подразумевает использование одного организма за счёт другого, как у внутренних глистов у млекопитающих, влияя на здоровье хозяина и динамику популяций.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как основа эволюционных процессов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возникает благодаря мутациям, рекомбинации и случайному скрещиванию, что создаёт уникальные варианты у особей внутри популяций.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потенциал разнообразия даёт возможность популяциям адаптироваться к изменяющимся условиям среды, повышая их устойчивость и шансы на выживание.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накоплению благоприятных признаков среди разнообразия, ускоряя эволюцию и появление новых видов.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трофических уровней в экосистеме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 потери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 по цепям питания сопровождается значительными потерями — около 90% выделяется в виде тепла. Это ограничивает количество трофических уровней и влияет на структуру биоценозов.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трофические уровни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состоят из продуцентов (растений), создающих органическое вещество, консументов (животных), их потребляющих, и редуцентов (бактерий и грибов), разлагающих органику. Каждый уровень выполняет свою функцию в круговороте веществ.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 адаптационный процесс биологических систем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перелёты журавлей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совершают дальние перелёты на юг для поиска тёплых кормовых площадок, обеспечивая выживание в холодное время года.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миграция лосося
</a:t>
            </a:r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из океана возвращается в родные пресноводные реки для нереста, обеспечивая продолжение рода в благоприятных условиях.
</a:t>
            </a:r>
            <a:endParaRPr lang="en-US" sz="1141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кочёвки саранчи
</a:t>
            </a:r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Саранча перемещается на большие расстояния в поисках пищи, что предотвращает истощение местных ресурсов и поддерживает численность популяций.
</a:t>
            </a:r>
            <a:endParaRPr lang="en-US" sz="1123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веществ и их роль в устойчивости экосистем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обеспечивает непрерывное обновление элементов, необходимых для жизни, поддерживая баланс в экосистемах.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круговорота веществ способствовала формированию устойчивых биологических систем и сохранению биологического разнообразия.
</a:t>
            </a:r>
            <a:endParaRPr lang="en-US" sz="83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экологических исследований,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 разнообразным условиям среды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мех белого медведя — борьба с холодом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покрыт густым слоем меха, который защищает его от сильных морозов Арктики, сохраняя тепло тела и обеспечивая выживание в экстремальных условиях.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Анабиоз у лягушек для переживания засухи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лягушки впадают в состояние анабиоза, замедляя все процессы жизнедеятельности, что позволяет им переносить периоды засухи без вреда для организма.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Перелёты птиц — поиск пищи и покрова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птиц мигрируют на большие расстояния, чтобы найти питательные ресурсы и благоприятный климат, что напрямую влияет на их выживаемость и размножение.
</a:t>
            </a:r>
            <a:endParaRPr lang="en-US" sz="82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меняет экосистемы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снижает биоразнообразие, разрушая местообитания многих видов и нарушая экологический баланс на региональном и глобальном уровнях.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угрожает водным организмам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Попадание нефти, химикатов и пластиковых отходов в водоёмы приводит к массовой гибели флоры и фауны, снижая качество воды и здоровье экосистем.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чужеродных видов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агрессивных видов, таких как американская норка и борщевик Сосновского, нарушает баланс местных экосистем, вытесняя коренные виды и изменяя структуру сообществ.
</a:t>
            </a:r>
            <a:endParaRPr lang="en-US" sz="1182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биологическим системам и разнообразию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восстановление биологических систем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как опора биологического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77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управление охраняемыми территориями обеспечивает сохранение редких и исчезающих видов, создавая условия для естественного восстановления природных сообществ.
</a:t>
            </a:r>
            <a:endParaRPr lang="en-US" sz="778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нарушенных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восстановления восстанавливают деградированные места обитания, способствуя возвращению флоры и фауны, а также стабилизации природных процессов.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Экотуризм и экологическое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экологического туризма и просвещения помогает формировать ответственное отношение людей к природе, способствуя долгосрочной защите окружающей среды.
</a:t>
            </a:r>
            <a:endParaRPr lang="en-US" sz="8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биологических систем для будущего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биологических систем обеспечивает устойчивость жизни на планете и служит основой для научных открытий, охраны природы и гармоничного взаимодействия человека с окружающей средой.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2026-05-10T02:12:59Z</dcterms:created>
  <dcterms:modified xsi:type="dcterms:W3CDTF">2026-05-10T02:12:59Z</dcterms:modified>
</cp:coreProperties>
</file>