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 в Закавказье, на Каспийском море: Баку, контрасты природы, нефть и богатое наследие.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Азербайджан: страна на стыке Европы и Азии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Азербайджан и почему он важен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 граничит с Россией, Грузией, Арменией, Ираном и Турцией и выходит к Каспийскому морю. При площади около 86,6 тыс. км² и населении более 10 млн человек страна служит перекрёстком маршрутов Восточной Европы, Кавказа и Передней Азии.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3619" y="1845400"/>
            <a:ext cx="170363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Государство, язык и символы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с 1991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Азербайджанская Республика — независимое государство. Столица и главный город страны — Баку, через который во многом проявляются политические и экономические связи.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 — азербайджанский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государственном уровне используется азербайджанский язык. Он объединяет жителей разных регионов и помогает сохранять общие традиции, культуру и единые правила общения в стране.
</a:t>
            </a:r>
            <a:endParaRPr lang="en-US" sz="948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Баку как центр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Баку — столица и крупнейший город Азербайджана. Здесь сосредоточены учреждения управления, крупные транспортные связи и значительная часть городской инфраструктуры.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Флаг: голубой, красный, зелёный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состоит из трёх горизонтальных полос: голубой, красной и зелёной. В центре — белый полумесяц и восьмиконечная звезда: цвета связывают с тюркским наследием и исламской культурой.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880159"/>
            <a:ext cx="4873500" cy="165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об Азербайджане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ориентиры помогают понять масштаб страны и её географическое значение.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сравнительно невелика по площади, но её положение и хозяйственная роль делают Азербайджан заметным игроком региона.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из общедоступных справочных данных (без привязки к одному источнику).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Баку — столица и крупнейший город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Апшеронском полуострове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Баку стоит на Апшеронском полуострове, на берегу Каспийского моря. Морское положение помогает городу развивать транспорт и порты. Рядом сосредоточены важные производственные зоны.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камне: Старый город Ичери-шехер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Старый город Ичери-шехер. Он сохраняет облик старых улиц и архитектурные детали, которые напоминают о долгой городской жизни. Девичья башня служит одним из самых узнаваемых ориентиров.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силуэт: Пламенные башни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памятниками истории Баку формирует современный городской образ. Пламенные башни стали узнаваемым символом мегаполиса. Это пример того, как город соединяет прошлое, море и новые технологии.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природные зоны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 сочетает низменности и горные системы: Кура-Араксинскую низменность, Большой и Малый Кавказ, а также Талышские горы. Поэтому ландшафт быстро меняется от района к району.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и западе чаще встречаются горные территории, тогда как в центре и на востоке преобладают равнины и низменности. Такая разница влияет на земледелие, расселение и виды транспорта.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есть полупустыни, степи, горные луга, леса и приморские участки. Поэтому в сравнительно небольшой стране природные условия заметно различаются и по сезонности, и по типам растительности.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природное разнообразие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прохладнее и влажнее, а на низменностях и в полупустынных зонах теплее и суше. Апшерон и центральные районы чаще отличаются сухими тёплыми условиями.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 формируют «пояса» климата: высота и близость к морю меняют температуру и увлажнение. Это поддерживает разнообразие природных ландшафтов.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представление по описательным признакам природных районов (без численных измерений).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69892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4" y="3418649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5925" y="1598054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61517"/>
            <a:ext cx="198300" cy="176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и природные ресурсы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 жизнь на воде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— важный источник пищи и занятости. Рыболовство поддерживает местные промыслы, а морская среда влияет на прибрежные районы и их повседневную хозяйственную деятельность.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как фактор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Нефтегазовый сектор надолго закрепился в структуре экономики. Эти ресурсы влияли на развитие Баку и продолжают оставаться важной частью доходов, влияя на транспорт, строительство и инфраструктуру.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морских перевозок облегчает связь между регионами. Через Каспий проходят маршруты для грузов и людей, а портовая инфраструктура становится опорой для экономики приморских городов.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Апшерона и шельфа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 известен крупными запасами нефти и природного газа. Особенно значима территория Апшеронского полуострова и шельф Каспийского моря, где ресурсы определяют многие решения государства.
</a:t>
            </a:r>
            <a:endParaRPr lang="en-US" sz="10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ресурсы связаны с экономикой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звеньев: добыча → транспорт → переработка → внутреннее использование и экспорт.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страны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современного Азербайджана входила в разные государственные объединения и располагалась на путях международной торговли.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Шёлкового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земли проходили караванные маршруты Шёлкового пути, связывая Восток и Запад и поддерживая развитие городов и обмен ремёслами.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средние века укреплялись города, развивались ремёсла и торговля, формировались архитектурные традиции и письменная культура.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взаимодействие Востока и Запада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связано с постоянными контактами разных цивилизаций: от торговых связей до культурных влияний, которые продолжают отражаться в памяти мест.
</a:t>
            </a:r>
            <a:endParaRPr lang="en-US" sz="9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Культура: ковры, музыка и архитектура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Ковроткачество и узоры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Азербайджанская культура особенно узнаваема благодаря ковроткачеству. В орнаментах часто встречаются растительные мотивы и чёткие геометрические фигуры, которые передают традиционные символы. Узоры делают каждый ковёр уникальным.
</a:t>
            </a:r>
            <a:endParaRPr lang="en-US" sz="1063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Мугам и архитектурные 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мугам объединяет поэзию и сложное исполнительское мастерство, поэтому звучание воспринимается как рассказ. Среди архитектурных символов выделяются Старый город Баку, Девичья башня и дворец Ширваншахов, отмеченные ЮНЕСКО как памятники наследия.
</a:t>
            </a:r>
            <a:endParaRPr lang="en-US" sz="10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972" y="914638"/>
            <a:ext cx="8094106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крупные города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многонациональна, а основные человеческие ресурсы и хозяйственная активность сосредоточены в городах и на удобных для жизни равнинных территориях.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Многонациональность сочетается с высокой концентрацией населения в городах; это помогает объяснить, почему именно мегаполисы сильнее влияют на экономику и быт.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школьных справочных материалов (точные проценты в рамках слайдов не приводятся).
</a:t>
            </a:r>
            <a:endParaRPr lang="en-US" sz="6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повседневная жизнь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Азербайджане развиты школы, колледжи и университеты. Учебные центры заметнее всего в Баку, Гяндже и Сумгайыте, где сосредоточены образовательные учреждения и дополнительные кружки.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многое держится на семейных традициях. Уважение к старшим, готовность помочь родственникам и культурная норма вежливого общения формируют атмосферу в семье и среди соседей.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сочетаются современный ритм и национальные привычки. Новые жилые кварталы и городской транспорт соседствуют с сохранением обычаев, семейных праздников и привычных способов встреч и разговоров.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образованием связана и возможность выбора профессии. Чем доступнее учебные направления в крупных городах, тем легче молодёжи планировать будущее, продолжать обучение и осваивать новые навыки.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что даёт стране доход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экспорта нефти и газа, в равнинных районах развиваются отрасли, связанные с земледелием: хлопководство, виноградарство и выращивание овощей, поддерживая местные рынки.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 остаётся основой экспортных доходов, а рост переработки и услуг делает экономику более разнообразной и помогает создавать рабочие места в разных сферах.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тематическому описанию структуры экономики (без указания точных долей, так как точные проценты в исходном материале не приведены).
</a:t>
            </a:r>
            <a:endParaRPr lang="en-US" sz="6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местоположения к международным связям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Азербайджана формирует транспортные и торговые направления: море, сухопутные границы и трубопроводы.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 и туристические объекты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Туристов привлекают культурные и природные достопримечательности: Старый город Баку, Янар-Даг, огненная гора, а также Гобустан с древними наскальными рисунками. Эти места показывают историю и особенность края.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известны горный посёлок Хыналыг, горнолыжный курорт Шахдаг и тёплое побережье Каспийского моря. Разные ландшафты позволяют выбирать отдых и зимой, и в тёплый сезон.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выделяется Ленкорань с более влажным климатом и выразительными природными ландшафтами. В Нахичевани сохранились древние памятники, а условия природы создают особый туристический маршрут.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Азербайджан называют страной контрастов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заметно и в сочетании практических занятий: рядом с городскими центрами идут сельскохозяйственные работы, а вокруг природных территорий действуют режимы охраны.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«море — горы — города — ресурсы» делает страну разноплановой: людям доступны разные виды деятельности и впечатлений, а развитию помогают и природа, и история.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сравнительная диаграмма по описанию контрастов (точные численные данные не указаны в исходном материале).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блюда и традиции гостеприимства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Блюда с характером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кухне часто встречаются плов, долма, кутаб, люля-кебаб и сладости, включая пахлаву. Эти блюда легко узнать по сочетанию вкусов и традиционным способам приготовления.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как часть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занимает особое место в разговорах и встречах. Его часто подают с вареньем или сладостями, поэтому чаепитие становится тёплым знаком внимания гостям.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 ритуал семейных застолий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 и общие застолья объединяют родных и помогают поддерживать привычный порядок общения. В таких моментах проявляются ценности семьи, уважение и забота.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гостю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гостеприимства остаётся важной частью культуры. Уважительное отношение к гостю и внимание к его комфорту воспринимаются как правило, передающееся из поколения в поколение.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 сегодня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Азербайджан развивает дороги и городскую инфраструктуру, уделяет внимание образованию и цифровым решениям. Это помогает горожанам удобнее учиться, работать и передвигаться между районами.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Баку сочетает исторический центр и новые районы с современными зданиями, парками и транспортными магистралями. Такое соседство делает город понятным примером того, как меняется городская среда.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стремится сохранять памятники культуры и природы. Параллельно укрепляются экономика, транспортные связи и международное сотрудничество, чтобы рост был устойчивым.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и учреждений создаёт больше возможностей для молодёжи. Когда инфраструктура и сервисы становятся современнее, легче поддерживать бизнес и повышать качество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 — страна, где древность встречается с современностью
</a:t>
            </a:r>
            <a:endParaRPr lang="en-US" sz="2809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 — страна с выгодным географическим положением, разнообразной природой и богатой историей: Каспий, нефть и газ, контрасты климата и рельефа, а также культурное наследие Баку и традиций. 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2026-05-11T22:34:13Z</dcterms:created>
  <dcterms:modified xsi:type="dcterms:W3CDTF">2026-05-11T22:34:13Z</dcterms:modified>
</cp:coreProperties>
</file>