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jpe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Белорусские земли в первой половине XVI века: основные темы и актуальность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роль белорусских земель в Великом княжестве Литовском, их развитие и значение.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и геополитика XVI века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 веке белорусские земли представляли центр Великого княжества Литовского, тесно взаимодействуя с соседними государствами, что делало регион важным в политике и экономике Восточной Европы.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и административное деление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воеводстве развивалась своя система управления, опирающаяся на местную шляхту и дворянство. Это способствовало эффективному контролю и развитию территорий.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Административные особенности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этих земель между важными торговыми путями обеспечивало экономическое развитие и влияние Великого княжества на соседние регионы и народы.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Стратегическое значение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Белорусские земли включали Полоцкое, Витебское, Минское, Могилёвское и Брестское воеводства. Население составляли белорусы, литвины и другие этнические группы, сосредоточенные в центральной и северо-западной частях современного государства.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Полиэтнический состав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052170"/>
            <a:ext cx="4843800" cy="198025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и численность населения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города служили центрами ремёсел, торговли и религиозной жизни, влияя на экономику региона.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были экономическими и административными центрами, обеспечивая региональную стабильность.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переписи XVI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структура и власть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князь Литовский обладал верховной властью, формируя политику и управляя государством через совет магнатов.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Рада магнатов и земская шляхта играли ключевую роль в принятии решений, влияя на внутренние и внешние дела.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Знатные семьи, как Радзивиллы и Ходкевичи, контролировали земли и военное руководство, обеспечивая стабильность и безопасность.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Статут 1529 года и юридические изменения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Статут 1529 года стал первым письменным сводом законов Великого княжества Литовского с детальным разграничением прав и обязанностей различных сословий.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столкнулись с ограничениями личной свободы, что отразилось на их статусе и обязанностях.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Шляхта получила закрепление своих привилегий, усилив политическую и социальную роль в государстве.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Законодательство способствовало формированию устойчивой сословной структуры и юридической стабильности общества.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Судебная система и управление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564938" y="3301937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Укрепилась роль сеймов и соймов в регулировании юридических вопросов и общественных конфликтов.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564938" y="27889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середины столетия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69775" y="2954063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Шляхта получила расширенные полномочия в судебных процессах, что укрепило её влияние в управлении.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69775" y="2441074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Вовлечение шляхты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922725" y="261308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Эффективная судебная система способствовала снижению конфликтов и улучшению взаимодействия между сословиями.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922725" y="210009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стабильности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7275" y="362773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Развивались местные суды, где происходило рассмотрение споров между землевладельцами и крестьянами.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67275" y="31147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XVI века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торговые связи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Западной Беларуси обеспечивала сельское хозяйство развитие, поставляя зерно, лен и продукты животноводства для внутреннего потребления и экспорта.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как основа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потоки шли по рекам Западная Двина и Неман, связывая регион с Польшей, Московией и Литвой, что способствовало культурному обмену и росту богатства.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торговля и маршруты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из Минска и других городов производили изделия, которые продавались на ярмарках, привлекая купцов из разных стран и укрепляя экономику.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и городская торговля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383401"/>
            <a:ext cx="4843800" cy="1317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Сословная структура общества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Социологические исследования XVI века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делилось на шляхту, горожан и большинство крестьян с разной социальной ролей и правами.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крестьян отражало аграрную основу хозяйства, при этом шляхта контролировала власть и землю.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городов и ремёсел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Кожевенное, гончарное, ткацкое и кузнечное производства обеспечивали городское население ремёслами и способствовали экономическому росту.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ремёсел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ярмарки привлекали купцов из соседних стран, укрепляя международные связи и обеспечивая постоянный обмен товарами и знаниями.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Ярмарки как торговая площадка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XVI века белорусские города увеличивались числом жителей и масштабами, становясь важными торговыми и культурными центрами.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городских центров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его роль в экономике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отраслью экономики на белорусских землях было сельское хозяйство, включавшее выращивание ржи, овса и ячменя. Развитие технологий способствовало увеличению урожайности полей.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занимало важное место: коровы и овцы обеспечивали мясом, молоком и шерстью. Внедрение трёхполья позволило эффективнее использовать земли и повышать производство продуктов.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XVI века число городов с Магдебургским правом значительно выросло, что обеспечило развитие городской автономии.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источники Великого княжества Литовского
</a:t>
            </a:r>
            <a:endParaRPr lang="en-US" sz="1090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городов получили право на самоуправление и судебную независимость, что усилило их экономическую и административную самостоятельность.
</a:t>
            </a:r>
            <a:endParaRPr lang="en-US" sz="1254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XVI века число городов с Магдебургским правом значительно выросло, что обеспечило развитие городской автономии.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058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30
</a:t>
            </a:r>
            <a:endParaRPr lang="en-US" sz="605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 конфессии на белорусских землях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играли статуты, которые помогали регулировать религиозные отношения и способствовали мирному сосуществованию различных конфессий в регионе.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Регулирование и сосуществование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 веке на белорусских землях преобладали православие и католицизм. К этому времени появилось также униатство, объединяющее элементы обеих конфессий.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религии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3750" y="1144195"/>
            <a:ext cx="3430800" cy="201358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9450" y="1144195"/>
            <a:ext cx="3430800" cy="20135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Книгопечатание и образование: важные достижения
</a:t>
            </a:r>
            <a:endParaRPr lang="en-US" sz="2525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084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1517 году Франциск Скорина выпустил первую книгу на старобелорусском языке в Праге. Это событие стало началом развития печатного дела и распространения знаний на белорусских землях.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0085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книгопечатания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141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велось в школах при православных и католических монастырях. Такие учреждения формировали грамотность и помогали создать интеллектуальную элиту в городах и деревнях.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42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центры при монастырях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5675" y="1348052"/>
            <a:ext cx="4148100" cy="343514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54600" y="360000"/>
            <a:ext cx="6028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городов и геральдика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16650" y="1625175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Каждый крупный город имел собственный герб и печать, отображающие исторические и религиозные особенности, например, герб Минска содержит изображение Девы Марии.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6650" y="3379200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Геральдические символы подчёркивали уникальность города и его статус в государстве, как герб Полоцка с крестом на синем фоне, отражающий богатую историю региона.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701075"/>
            <a:ext cx="36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13300" y="1737075"/>
            <a:ext cx="360000" cy="28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64550" y="1737075"/>
            <a:ext cx="360000" cy="288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аспекты внешней политики и обороны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6" name="Text 2"/>
          <p:cNvSpPr txBox="1"/>
          <p:nvPr/>
        </p:nvSpPr>
        <p:spPr>
          <a:xfrm>
            <a:off x="50220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Белорусские земли сталкивались с войнами против Московского государства в начале XVI века, что требовало постоянной мобилизации военных сил и ресурсов.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0220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конфликты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335345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строились замки и бастионы, которые служили оборонительными пунктами и символами власти, обеспечивая безопасность населения.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335345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Укрепления и замки
</a:t>
            </a:r>
            <a:endParaRPr lang="en-US" sz="1400" dirty="0"/>
          </a:p>
        </p:txBody>
      </p:sp>
      <p:sp>
        <p:nvSpPr>
          <p:cNvPr id="20" name="Text 6"/>
          <p:cNvSpPr txBox="1"/>
          <p:nvPr/>
        </p:nvSpPr>
        <p:spPr>
          <a:xfrm>
            <a:off x="620470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союз объединил местные силы для координации обороны и отражения нападений, что значительно усилило безопасность региона в сложные периоды.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620470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оборонительный союз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Крестьянские движения и изменения в правах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Усиление феодальных повинностей вызывало недовольство крестьян, что приводило к локальным выступлениям, особенно заметным в Полесье и Витебске.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Крестьянские протесты становились формой выражения социального напряжения и заставляли власть учитывать требования крестьян, снижая конфликты.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этот период началось постепенное юридическое закрепление статуса крестьян, что привело к некоторому улучшению их правовой защищённости.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1696" y="1497250"/>
            <a:ext cx="2719907" cy="3105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населения и этнический состав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151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Белорусские земли населяли белорусы, литвины, евреи, татары, а также польские и немецкие общины, создавая многоэтническую среду в регионе.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51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Этнический и религиозный состав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3210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разных народов способствовало развитию самобытной культуры и формированию национального сознания, что отображалось в традициях и образе жизни.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3210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и влияние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 значение эпохи для будущего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первой половине XVI века значительно усилилась роль шляхты как политической и экономической силы на белорусских землях.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Распространение старобелорусского языка в официальных документах способствовало формированию национального культурного наследия.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Развитие торговли и образование создали основу для дальнейшего экономического и культурного роста региона.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Становление национальной идентичности периода оказало влияние на последующую политическую самостоятельность и развитие Беларуси.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историческое наследие первой половины XVI века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первой половины XVI века заложил основы общества и государственности на белорусских землях, сформировав важные культурные и правовые традиции, значимые для будущего региона.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2026-05-10T16:50:12Z</dcterms:created>
  <dcterms:modified xsi:type="dcterms:W3CDTF">2026-05-10T16:50:12Z</dcterms:modified>
</cp:coreProperties>
</file>