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Конан Дойл. «Пляшущие человечки»: детектив, шифр и перевод
</a:t>
            </a:r>
            <a:endParaRPr lang="en-US" sz="2067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год, шифр из рисунков, расследование Холмса и семья Кьюбиттов; важны тайна, наблюдательность и Чуковские.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эпоха и литературный контекст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— шотландский писатель и врач, создатель Шерлока Холмса. В начале XX века читателей притягивали детективы и тайные сообщения: ценились логика, неожиданные повороты и яркий сыщик. Холмс учит: детали ведут к разгадке отношений и преступлений.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 и переводчики М. и Н. Чуковские
</a:t>
            </a:r>
            <a:endParaRPr lang="en-US" sz="199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смысла: оригинал и русская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Конан Дойл создал образ Шерлока Холмса — сыщика, который решает загадки через наблюдения и доказательства. Русский перевод важен, чтобы читатель следил за ходом мысли и не терял напряжение.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переводчиков в детективе с шифром
</a:t>
            </a:r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Нина Чуковские работали над текстом так, чтобы сохранить смысл, ясность и характерные реплики героев. В этой истории особенно нужна точная передача шифра и естественные формулировки по-русски.
</a:t>
            </a:r>
            <a:endParaRPr lang="en-US" sz="14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о рассказе, главных действующих лицах и смысловом центре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основан на данных из задания к презентации
</a:t>
            </a:r>
            <a:endParaRPr lang="en-US" sz="78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произведении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загадке: разгадка появляется благодаря внимательному чтению и логическим выводам.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странные рисунки и тревога в семье Кьюбиттов
</a:t>
            </a:r>
            <a:endParaRPr lang="en-US" sz="1952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Кьюбиттов возникают рисунки пляшущих человечков. Сначала они выглядят как случайная детская шалость и не воспринимаются как угроза.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Элси
</a:t>
            </a:r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Элси начинает бояться повторяющихся знаков. Она связывает их с письмами и тайным обращением, поэтому простая «картинка» перестаёт быть невинной.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Хилтона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Хилтон Кьюбитт не может определить источник тревоги. Он видит лишь странное совпадение деталей, но не понимает их смысл и причину опасности.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замечает шифр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 сразу распознаёт: перед ним не игра, а зашифрованное сообщение. Завязка сочетает быт семьи и скрытую угрозу.
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расследование Холмса
</a:t>
            </a:r>
            <a:endParaRPr lang="en-US" sz="265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действий по ходу истории и логики Холмса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учитывает и человеческий фактор: Холмс понимает психологию и мотивы, поэтому даже внешне «незначительные» элементы помогают раскрыть серьёзную тайну.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проверяет предположения доказательствами. Вместо догадки Холмс сравнивает записи, анализирует, как знаки ведут себя в разных письмах, и ищет подтверждение логике.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опирается на наблюдательность: он замечает повторение символов, фиксирует мелкие детали и сопоставляет их друг с другом, чтобы не принимать случайность за систему.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Шерлока Холмса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структуре сюжета (фазы интриги) из описания заданных элементов.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напряжение в рассказе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беспокойство возникает, когда рисунки повторяются и оказываются связанными с угрозой семье, а разгадка откладывается во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напряжение держится на сочетании шифра и растущего риска; финальное объяснение снижает тревогу, потому что тайна становится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шифра: рисунок, который становится посланием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Пляшущие человечки сначала кажутся безобидными фигурками, но в них спрятана смысловая часть тайного письма. Рассказ показывает, как обычный знак превращается в инструмент давления и страха для семьи.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двойственность делает историю запоминающейся: внешне знак прост и даже похож на игру, однако внутри он работает как сообщение, требующее расшифровки. Поэтому читатель вовлекается в разгадку вместе с Холмсом.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 — герой-логик, который раскрывает шифр. Его задача не просто «найти ответ», а выстроить объяснение так, чтобы оно опиралось на доказательства и внутреннюю связность деталей.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Ватсон выступает рассказчиком и наблюдателем. Через его взгляд читатель видит ход расследования, получает понятные комментарии к происходящему и постепенно втягивается в тайну.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Элси Кьюбитт связана с тайной прошлого и именно поэтому реагирует на знаки страхом. Её тревога помогает понять, что шифр затрагивает личную историю семьи, а не только загадку на бумаге.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Хилтон Кьюбитт оказывается вовлечён в опасную ситуацию. В рассказе противник действует через шантаж и скрытое письмо, а угрозой становится то, что направлено против семьи.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роли в сюжете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важно, что перевод сохраняет и логику шифра, и художественное напряжение. Благодаря этому школьнику легче следить за ходом мысли Холмса и понимать ход расследования.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М. и Н. Чуковских (в учебных изданиях рассказа)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переводе М. и Н. Чуковских
</a:t>
            </a:r>
            <a:endParaRPr lang="en-US" sz="2622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работает как литературная адаптация: он делает детективную загадку читабельной и при этом не разрушает стиль и интригу оригинала.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тексту рассказа «Пляшущие человечки» (показатели представлены как качественная оценка)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рассказа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коротких реплик и точных формулировок: читатель почти сразу чувствует, что за простыми фразами прячется система знаков.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стиль держится на лаконичности и логических связках, разгадка воспринимается как результат наблюдения, а не случайная удача.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рассказа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и рисунки заставляют героев и читателя искать закономерности. Важно не «угадывать», а замечать повторяющиеся детали и связывать их с фактами из текста.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прошлое не исчезает: оно возвращается через знаки и письма. Герои понимают, что прежние события могут влиять на настоящее и требовать ответственности.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Элси и непонимание со стороны близких показывают, как легко тревога растёт из-за недосказанности. Доверие помогает действовать сообща, а не прятать вопросы.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раскрывает тайну через логику и доказательства. Его подход показывает: даже сложные сообщения становятся понятными, если разложить их на шаги и проверить версии.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 поддерживает интерес школьников: мини-истории для воображения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над листом: когда рисунок начинает «говорить»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страницу с маленькими фигурами: на первый взгляд это простые значки. Но стоит пристальнее рассмотреть их порядок, как возникает ощущение скрытого послания. Так шифр превращается в улику прямо на глазах читателя.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письма в доме: обычность и страх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домашней обстановке появляется то, что не похоже на детскую забаву. Появившиеся знаки и повторяющиеся детали постепенно нарастают, как напряжение перед объяснением. Из этого рождается чувство угрозы, но без лишних подробностей.
</a:t>
            </a:r>
            <a:endParaRPr lang="en-US" sz="1355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Шерлок Холмс и движение к разгадке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Холмс работает так, будто ведёт нас по цепочке фактов. Каждая проверка приближает к ответу, и даже маленький штрих становится важным. Поэтому читателю легко следить, как из вопросов вырастает точная версия.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перевод Чуковских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переводе: от смысла оригинала до доступного школьного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сталкиваются два уровня — видимая игра и скрытая опасность.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«пляшущих» фигурок кажется лёгкой, но смысл превращает их в средство шифрования. Этот контраст сразу готовит читателя к тому, что за простотой скрыта угроза.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названия рассказа «Пляшущие человечки»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мотивам содержания рассказа (оценка долей отражает структуру контраста)
</a:t>
            </a:r>
            <a:endParaRPr lang="en-US" sz="72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видимое и скрытое в рассказе
</a:t>
            </a:r>
            <a:endParaRPr lang="en-US" sz="246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простота знаков работает как обманка: она заставляет героев сначала ошибочно воспринимать сообщения как случайность.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видимое и скрытое показаны в разных долях, читатель лучше понимает, почему разгадка требует внимательного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разговора о жанре детектива: ученики видят, как расследование строится на уликах, повторяющихся деталях и последовательных версиях.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школьном изучении литературы
</a:t>
            </a:r>
            <a:endParaRPr lang="en-US" sz="220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тренировать читательскую внимательность: нужно сравнивать факты, замечать закономерности и различать то, что кажется случайным, и то, что является системой.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материал для анализа роли перевода: переводчик сохраняет смысл, интонацию и понятность, поэтому сюжет остаётся напряжённым и цельным.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7 класса текст поддерживает тему ответственности: герои принимают решения, опираясь на наблюдения, а не на первые впечатления и эмоции.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чтения можно свести к пяти опорам: шифр как загадка, характеры Холмса и Ватсона, тема человеческих чувств, роль перевода и общий вывод о доказательствах.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содержания рассказа и его перевода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произведения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убеждает: смысл раскрывается через точные детали и внимательное чтение, а не через случайное стечение обстоятельств.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 и значение перевода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«Пляшущие человечки» учат видеть, как простые знаки способны скрывать сложное и опасное сообщение. Перевод М. и Н. Чуковских сохраняет ясность и напряжение, делая текст доступным русскому школьнику.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2026-05-15T05:15:15Z</dcterms:created>
  <dcterms:modified xsi:type="dcterms:W3CDTF">2026-05-15T05:15:15Z</dcterms:modified>
</cp:coreProperties>
</file>