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растений: ключевые аспекты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источник минеральных веществ, необходимый для роста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минерального питания растений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ученые, такие как К.А. Тимирязев и Г. Либих, заложили основы агрохимии, исследуя потребности растений в минеральных элементах и баланс почвы для их нормального роста.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почвенное питание растений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— процесс передачи минеральных элементов из почвы в растение через корни для поддержания жизнедеятельности.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элементы, необходимые растениям, включают азот, фосфор и калий, которые регулируют рост и развитие тканей.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этих элементов приводит к нарушению функций растений и снижению их способности к фотосинтезу и делению клеток.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корневой системы и её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состоит из главного корня, боковых отростков и многочисленных корневых волосков, расширяющих площадь всасывания питательных веществ.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корневая система усиливает поглощение минералов даже из бедных почв, улучшая общее питание и развитие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в почве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фосфор, калий, кальций, магний и сера — ключевые макроэлементы, необходимые растениям в больших количествах для нормального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цинк, медь, бор и марганец входят в состав микроэлементов, играющих важную роль в физиологических процессах и образовании ферментов.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минеральных веществ, усваиваемые растениями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элементы в виде ионов, среди которых аммоний (NH4+) и нитрат (NO3-) — основные формы азота.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калия (K+), кальция (Ca2+) и магния (Mg2+) активны в регуляции водного баланса и ферментативных реакций.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Фосфат-ионы (PO4-) обеспечивают энергетический обмен и формирование ДНК и РНК внутри клеток.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в почве разлагаются микроорганизмами, превращаясь в минеральные формы, доступные для корней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кислотности почвы на доступность элементов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низком pH (ниже 5) повышается концентрация токсичных ионов алюминия и марганца, что негативно влияет на рост корней и общее развитие растения.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кислотности для большинства сельскохозяйственных культур лежит в диапазоне от 5,5 до 7,5, обеспечивая максимальную доступность питательных веществ.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pH почвы влияет на химические реакции, варьируя растворимость ионов макро- и микроэлементов.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доставки воды и минеральных веществ к корням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растворённые в ней питательные вещества движутся к корням по капиллярным каналам и за счёт диффузии, обеспечивая поступление к корневым волоскам.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Масс-овый ток растворов способствует быстрому перемещению минеральных солей, поддерживая равновесие и снабжение растений необходимыми элементами.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сезонного потребления азота, фосфора и калия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средние значения потребления питательных веществ на гектар по трем культурам в период вегетации.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подсолнечник имеют разные потребности в минеральных элементах, что важно учитывать при внесении удобрений.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Агрохимический ежегодник,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макроэлементов в различных типах почв (мг/кг)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содержание азота, фосфора и калия в чернозёме, подзолистой и песчаной почве, указывая на их плодородие.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содержит значительно больше макроэлементов, что обеспечивает высокую плодородность по сравнению с подзолистыми и песчаными почвами.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АГРОХИМИИ,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их значение и дефицит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играет ключевую роль в синтезе хлорофилла, обеспечивая фотосинтез и нормальный рост растения. Его недостаток приводит к пожелтению листьев и ослаблению процессов жизнедеятельности.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участвует в клеточном делении и образовании гормонов роста, влияя на развитие и крепость растений. Его дефицит замедляет рост и снижает сопротивляемость стрессам.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необходима для обмена веществ и формирования белков, участвующих в фотосинтезе и дыхании. Недостаток меди вызывает хлороз и ухудшает развитие корней.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микроэлементов растения страдают от хлороза, деформации листьев и сниженной урожайности, что отражается на качестве и количестве собранного урожая.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организмов в питании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и 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расщепляют органические остатки, превращая их в доступные минеральные соединения для растений. Этот процесс поддерживает плодородие почвы и обеспечивает растения необходимыми элементами.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микоризы на поглощение фосфора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симбиоз корней с грибами, который увеличивает площадь всасывания корней. Благодаря микоризе растения эффективнее усваивают фосфор, улучшая рост и развитие даже на бедных почвах.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структуре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почву, перемешивают органику и улучшают аэрацию. Их деятельность способствует повышению доступности питательных веществ и улучшению водного режима почвы.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минеральных элементов от почвы к растениям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этапы транспортировки и усвоения элементов питания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режим и почвенное питание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ограничивает растворимость и транспорт минеральных веществ к корням, что приводит к замедлению роста и увяданию растений.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вымывает питательные соли из почвы и снижает доступ кислорода к корням, отрицательно влияя на развитие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удобрений для почвенного питания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обогащают почву питательными веществами и улучшают её структуру, способствуя сохранению влаги и активности микроорганизмов.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быстро восполняют дефицит элементов, обеспечивая оперативное питание растений и повышение урожайности.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сочетание и нормы внесения удобрений предотвращают накопление токсичных солей и сохраняют плодородие почвы.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2828" y="1581850"/>
            <a:ext cx="5950895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органических и минеральных удобрений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органических и минеральных удобрений по источнику, скорости действия, длительности эффекта и влиянию на структуру почвы.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способствуют длительному улучшению почвы и активизации микроорганизмов, тогда как минеральные обеспечивают быстрый, но кратковременный эффект.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применения удобрений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внесение удобрений вызывает загрязнение подземных вод и приводит к эвтрофикации водоёмов, что нарушает экосистемы.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менее вредны для окружающей среды, но требуют контроля качества и дозировки для эффективного использования.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применение удобрений способствует сохранению природных ресурсов и устойчивому развитию сельского хозяйства.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почвы на урожай (кейсы)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пшеницы на суглинистых почвах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суглинистых почвах пшеница даёт до 30% больше урожая по сравнению с песчаными, благодаря лучшей влаго- и питательностной обеспеченности почвы. Это создаёт более благоприятные условия для роста.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Центральной России и урожайность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Чернозёмные почвы Центральной России обеспечивают высокую продуктивность пшеницы за счёт богатого минерального состава и хорошей водоудерживающей способности по сравнению с подзолистыми.
</a:t>
            </a:r>
            <a:endParaRPr lang="en-US" sz="82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калия на урожай кукурузы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особенно чувствительна к обеспеченности калием. На бедных почвах с низким содержанием калия урожайность значительно снижается, что подчёркивает важность питательного баланса.
</a:t>
            </a:r>
            <a:endParaRPr lang="en-US" sz="8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почвенного питания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Экспресс-тесты позволяют быстро определить основные показатели почвы и выявить дефицит ключевых элементов для оперативного реагирования.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Спектрометры обеспечивают точный количественный анализ содержания элементов, поддерживая научный подход к удобрению сельскохозяйственных культур.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 плодородия дают пространственную информацию о качестве почвы, что помогает планировать агротехнические мероприятия с высокой точностью.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данных современных методов способствует оптимизации внесения удобрений и повышению эффективности сельскохозяйственного производства.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— основа здоровья и урожайности растений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растений всеми необходимыми элементами из почвы определяет успех сельского хозяйства и устойчивость экосистем, позволяя сохранять плодородие и поддерживать экологический баланс.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2026-05-08T12:24:02Z</dcterms:created>
  <dcterms:modified xsi:type="dcterms:W3CDTF">2026-05-08T12:24:02Z</dcterms:modified>
</cp:coreProperties>
</file>