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ключевые этапы, поворотные события и историческое наследие
</a:t>
            </a:r>
            <a:endParaRPr lang="en-US" sz="2763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Руси и централизации до ХХ века: власть, модернизация, войны и уроки исторического выбора.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в России принёс революции, гражданскую войну, индустриализацию, коллективизацию, Великую Отечественную войну, восстановление и распад СССР. В 1991 году завершилась советская эпоха, начался новый этап. В 11 классе важно разбирать причины кризисов, роль личности, идеологию, модернизацию и цену решений.
</a:t>
            </a:r>
            <a:endParaRPr lang="en-US" sz="113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России XX–XXI веков является ключевой для понимания современности
</a:t>
            </a:r>
            <a:endParaRPr lang="en-US" sz="1993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1917: падение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приводит к отречению Николая II. Монархия прекращает существование, а политическая система входит в фазу неопределённости и поиска нового источника власти.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Весна–лето 1917: двоевластие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переходит к Временному правительству, но влияние Советов рабочих и солдатских депутатов усиливается. Конкуренция центров власти создаёт двоевластие и нарастает нестабильность.
</a:t>
            </a:r>
            <a:endParaRPr lang="en-US" sz="1133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1917: приход большевиков 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обеспечивает переход власти большевикам. Провозглашаются социалистические преобразования, объявляется курс на выход из Первой мировой войны и передачу власти Советам.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1917 года: смена государственного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прежнего режима открывает путь к радикальному изменению управления страной. Логика власти начинает выстраиваться вокруг Советов и большевистского партийно-государственного аппарата.
</a:t>
            </a:r>
            <a:endParaRPr lang="en-US" sz="1061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1917 года и крушение Российской империи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1918–1922 годов стала вооружённым конфликтом между сторонниками советской власти и антибольшевистскими силами. Она сопровождалась интервенцией иностранных государств, политическим террором, разрухой, голодом и массовой миграцией населения.
</a:t>
            </a:r>
            <a:endParaRPr lang="en-US" sz="109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большевиков укрепила однопартийную систему и изменила архитектуру управления. В результате формируются РСФСР, а затем СССР в 1922 году, что закрепляет переход к более централизованной модели власти.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формирование новой государственности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фиксирует смену политической траектории: от кризиса власти к войне и, в итоге, к созданию союзного государства.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что кризисы конца 1910-х ускоряли централизацию и усиление большевистской власти, тогда как социальная система быстро меняла опоры.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логическая схема; численные значения — условные (порядок этапов), не отражают масштаб событий.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кризисы и переломные моменты 1917–1922 годов
</a:t>
            </a:r>
            <a:endParaRPr lang="en-US" sz="28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4274" y="2477750"/>
            <a:ext cx="218855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Сопоставляются форма власти, опора режима, ключевые решения, социальная база и итог в логике легитимности, отношения к войне и управления.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прежней монархической системы и нестабильность двоевластия усилили конфликт за власть, что ускорило радикальный поворот общественных ожиданий.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программе курса истории (сопоставительный анализ).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режимов: монархия, Временное правительство и советская власть
</a:t>
            </a:r>
            <a:endParaRPr lang="en-US" sz="25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революции к СССР: логика преобразования государства
</a:t>
            </a:r>
            <a:endParaRPr lang="en-US" sz="192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политическим кризисом, борьбой за власть и переносом центра решений к партийно-государственному аппарату.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экономическая политика и восстановление страны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Продразвёрстка → продналог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заменила продразвёрстку продналогом. Благодаря этому давление на крестьян уменьшалось, а хозяйства получали стимул работать продуктивнее, чтобы выполнить обязательства и сохранить часть результатов труда.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Ведущая роль государства в ключевых отраслях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НЭП расширяла возможности для хозяйственной инициативы, государство оставалось главным игроком в стратегических секторах. Это позволяло сохранять управляемость экономики и увязывать восстановление с планами дальнейшего развития.
</a:t>
            </a:r>
            <a:endParaRPr lang="en-US" sz="1109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Сворачивание к концу 1920-х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1920-х курс на НЭП был свёрнут. Политическая и экономическая ставка сместилась к ускоренной индустриализации и коллективизации, что изменило приоритеты и инструменты модернизации.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 частичная экономическая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Разрешалась частная торговля и допускалась аренда мелких предприятий. Возвращались товарно-денежные отношения, что помогало постепенно оживлять обмен между городом и деревней, а также сокращать разрывы в поставках.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стройки первой пятилетки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индустриального рывка на окраинах городов поднимались корпуса заводов и бытовые посёлки. Рабочие цеха и котлованы становились «фабрикой будущего»: люди строили производственную инфраструктуру, от которой зависели дальнейшие планы страны.
</a:t>
            </a:r>
            <a:endParaRPr lang="en-US" sz="960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металл и станки как «скелет»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требовала не только зданий, но и систем: электростанций, металлургических комбинатов и машиностроения. Появлялись масштабные производственные комплексы, которые обеспечивали сырьём и оборудованием и промышленность, и транспорт.
</a:t>
            </a:r>
            <a:endParaRPr lang="en-US" sz="926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конкретного предприятия к общему темпу модернизации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отрасли формировали главный вектор пятилеток. В этом ряду выделяются, например, Днепрогэс, Магнитогорский металлургический комбинат, Уралмаш и Горьковский автомобильный завод. Рост сопровождался напряжением: дефицит товаров и жёсткая трудовая дисциплина становились частью реальности первых лет модернизации.
</a:t>
            </a:r>
            <a:endParaRPr lang="en-US" sz="84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Индустриализация: создание промышленной базы СССР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ускорение промышленного роста и усиление роли тяжёлой индустрии при сохранении жёсткой централизации управления.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отражает промышленный приоритет 1930-х: увеличение потенциала сочеталось с зависимостью от государственных решений и контроля.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Концептуальные индексы для наглядности (масштабы и точные значения не приведены).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преобразования экономики в 1930-е годы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в деревне началась в конце 1920-х годов: создавались колхозы и совхозы, менялся порядок владения землёй и распределения труда. Политика опиралась на административное принуждение и быстрый слом привычных практик.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коллективизации сопровождалась раскулачиванием и насильственным объединением хозяйств. Сопротивление крестьян, конфликты на местах и дезорганизация производства усиливали нестабильность и приводили к сбоям в снабжении.
</a:t>
            </a:r>
            <a:endParaRPr lang="en-US" sz="1018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1932–1933 годах в ряде регионов СССР разразился массовый голод — один из самых тяжёлых и трагических эпизодов советской истории. Он стал итогом сочетания экономического давления и разрушения продовольственных цепочек.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укрепила контроль государства над деревней, но одновременно резко изменила традиционный уклад жизни. Личная экономическая самостоятельность крестьян сокращалась, что усиливало социальную напряжённость и недоверие к новому порядку.
</a:t>
            </a:r>
            <a:endParaRPr lang="en-US" sz="951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её социальные последствия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9959" y="1771425"/>
            <a:ext cx="1742481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в 1920–1930-е годы власть последовательно меняла экономический курс и социальные правила: от НЭПа к ускоренной индустриализации и жёсткому управлению ключевыми сферами жизни.
</a:t>
            </a:r>
            <a:endParaRPr lang="en-US" sz="1125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опиралась на административно-командные методы: она давала быстрые результаты в отдельных сферах, но сопровождалась серьёзными социальными издержками и ростом давления на общество.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истории СССР (обобщённые сведения; точные даты отдельных мероприятий различаются по регионам и ведомствам).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и изменения 1920–1930-х годов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1939 году был подписан пакт Молотова — Риббентропа, а 22 июня 1941 года Германия напала на СССР без объявления войны. Старт боевых действий оказался для страны крайне тяжёлым из-за внезапности и огромного масштаба вторжения.
</a:t>
            </a:r>
            <a:endParaRPr lang="en-US" sz="1174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период войны сопровождался тяжёлыми потерями и отступлением Красной армии, а также трагическими эпизодами вроде блокады Ленинграда и обороны Москвы. В дальнейшем сражения под Смоленском, Киевом, Севастополем и Сталинградом стали символами героизма и цены победы.
</a:t>
            </a:r>
            <a:endParaRPr lang="en-US" sz="1054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накануне и в начале Великой Отечественной войны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Великой Отечественной войны
</a:t>
            </a:r>
            <a:endParaRPr lang="en-US" sz="2351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кампаний и переломов стратегической инициативы: оборона 1941 года → крупные битвы 1941–1943 годов → освобождение и наступление → взятие Берлина и капитуляция 9 мая 1945 года.
</a:t>
            </a:r>
            <a:endParaRPr lang="en-US" sz="11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потребовала не только военных усилий, но и огромной перестройки хозяйства: от эвакуации промышленности до мобилизации труда в тылу.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 войны проявился в демографическом ударе и масштабных разрушениях; одновременно выживание государства обеспечило дальнейший рост международного авторитета СССР.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материалы: диаграмма использует условные сравнительные значения для демонстрации масштабов, без привязки к одной конкретной статистической методике.
</a:t>
            </a:r>
            <a:endParaRPr lang="en-US" sz="656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 значение победы в Великой Отечественной войне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СССР восстанавливал экономику в условиях разрушений, а в политике и индустрии сохранялись приоритеты тяжёлой промышленности и обороны.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завершилось создание советского ядерного оружия, что усилило статус СССР и изменило послевоенные приоритеты.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справки о создании советского ядерного оружия; общеизвестные данные в учебных курсах по истории СССР.
</a:t>
            </a:r>
            <a:endParaRPr lang="en-US" sz="66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5821" y="2477750"/>
            <a:ext cx="164545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разные периоды менялись управленческие ориентиры: от научно-технического рывка и массовых социальных программ к усложнению экономических проблем и дефицитам.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система сохраняла потенциал для крупных научно-технических успехов, но к 1980-м годам накопились структурные трудности: экономика замедлялась, а дефициты усиливались.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СССР (обобщённые характеристики периодов; руководители и набор мер отражают общепринятую школьную периодизацию).
</a:t>
            </a:r>
            <a:endParaRPr lang="en-US" sz="695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 1950–1980-е годы: реформы, достижения и противоречия
</a:t>
            </a:r>
            <a:endParaRPr lang="en-US" sz="25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 год — начало перестройки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Перестройка, начатая М. С. Горбачёвым, была попыткой обновить советскую систему через ускорение, гласность и реформу управления, но темпы и глубина изменений оказались неоднозначными для общества.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 — прекращение существования СССР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СССР прекратил существование, а Российская Федерация стала правопреемником союзного государства; это запустило политическую и экономическую трансформацию 1990-х годов.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1988–1991 годы — кризис союзного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падение доверия к партийной монополии, рост национальных движений и политическая конкуренция ослабили союзное руководство и затруднили согласование решений между центром и республиками.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Перестройка, распад СССР и начало новой эпохи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проявляется не только в институтах, но и в общественных привычках: ценности порядка, памяти о войне и ожидании сильного государства остаются заметными.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достижений и травм показывает, что историческая преемственность встраивает в настоящее разные сценарии — от консолидации до социальной настороженности.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для учебной дискуссии: условное распределение весов отражает смысловые акценты, а не официальную статистику.
</a:t>
            </a:r>
            <a:endParaRPr lang="en-US" sz="862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современная Россия унаследовала от истории XX века
</a:t>
            </a:r>
            <a:endParaRPr lang="en-US" sz="29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как цепь реформ, испытаний и исторического выбора
</a:t>
            </a:r>
            <a:endParaRPr lang="en-US" sz="2818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в XX веке показывает, как революции, войны, модернизация и реформы меняли государство и общество. Советский период дал индустриальную базу и победу, но оставил репрессии, дефициты и контроль. Современность наследует традиции и опыт преобразований, связывая исторический выбор с настоящим.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2026-05-12T19:14:21Z</dcterms:created>
  <dcterms:modified xsi:type="dcterms:W3CDTF">2026-05-12T19:14:21Z</dcterms:modified>
</cp:coreProperties>
</file>