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и Балканы накануне войны: общая картина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переживал нестабильность из-за имперских амбиций и национальных конфликтов.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политика и общество региона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политика и общество региона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создавалась как дуалистическая монархия. Балканы расшатывались из-за национальных движений и борьбы за независимость, усугублённые вмешательством великих держав и межэтническими конфликтами.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народы Австро-Венгерской империи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Дуалистическая монархия: венский и будапештский центры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1867 года Австро-Венгрия стала объединением двух самостоятельных частей — Австрии и Венгрии, каждая со своим парламентом, но под одним императором. Такая система усложняла управление, особенно на многонациональных территориях.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народы и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включала народы с разными языками и культурами: немцы, венгры, чехи, словаки, хорваты, украинцы и другие. Такое разнообразие затрудняло создание единого национального сознания и провоцировало конфликты.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территория и экономические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охватывала обширные земли от Альп до Черного моря, включая регионы с разным уровнем хозяйственного развития: промышленно развитые области и аграрные провинции.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народы, география и исторические особенности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Балкан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полуостров является естественным переходом между Европой и Азией, что делало его стратегически важным регионом для торговли и военных походов.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религиозное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полуострове жили сербы, болгары, греки, албанцы, турки и множество других народов с разными религиями — православием, исламом и католичеством, создавая сложную социальную мозаику.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особенности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долгое время находились под османским господством, что оставило следы в культуре, религии и архитектуре. Это наследие создавало уникальные условия для национальных движений.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Османской империи. Появление новых стран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века: Восстания в Сербии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 начала бороться за независимость, добившись автономии в начале XIX века, что стало примером для других балканских народов.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1821–1829: Война за независимость Греции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восстание привело к образованию независимого государства после длительных боёв с Османской империей и международной поддержки.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века: Румыния и Черногория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и Черногория также получили автономию и усилили свои позиции на Балканах, постепенно уменьшая влияние Османской империи.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1878 год: Признание независимости после войн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русско-турецкой войны несколько балканских народов официально получили признание независимости, что коренным образом изменило политическую карту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конгресс 1878 года и последствия для Балкан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конгресс 1878 года и последствия для Балкан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Конгресс подтвердил суверенитет Сербии, Румынии, Черногории и часть независимость Болгарии, сохранив её под османским протекторатом.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получила право оккупировать Боснию и Герцеговину, что усилило напряжение в регионе и интерес великих держав к Балканам.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поддерживала Австро-Венгрию для ослабления российского влияния на Балканах, укрепляя свои политические позиции.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Франция стремились сдерживать экспансию Германии и России, используя дипломатию для сохранения баланса сил.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видела себя защитником православных и славян, оказывая поддержку национальным движениям против Османской империи и Австро-Венгрии.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великих держав и борьба за контроль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вмешательство великих держав создавало множество кризисов, подрывая стабильность региона и провоцируя конфликты.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обладала развитой промышленностью, в то время как страны Балкан оставались преимущественно аграрными, что вызывало торговые разногласия.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финансировалось иностранными инвесторами из Франции, Австро-Венгрии и России, способствуя экономическому развитию и экспорту сырья.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транспортной инфраструктуры усилил конкуренцию между странами региона за рынки сбыта и геополитическое влияние.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региона: торговля, транспорт и инвестиции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и их организации на Балканах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Сербское национальное движение и организация «Чёрная рука»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«Чёрная рука» была тайной организацией, стремившейся к объединению славянских территорий и включала в свои ряды радикальных националистов, использовавших террористические методы борьбы.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Болгарское национальное возрождение и Внутренняя революционная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болгары организовали революционные группы, такие как ВРО, борющиеся за автономию и независимость от Османской империи посредством массовых выступлений и вооружённой борьбы.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Албанское и македонское национальные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Националисты Албании и Македонии активно выступали за сохранение культурной идентичности и против иностранного господства, создавая собственные политические организации и тайные общества.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аннексировала Боснию и Герцеговину, что вызвало протесты Сербии и России, обеспокоенных усилением влияния империи на Балканах.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Боснийский кризис 1908–1909 гг. и международная реакция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подчеркнул конфликт интересов великих держав и их готовность к дипломатическому и военному противостоянию для защиты своих позиций.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напряжение возросло, но прямого военного столкновения удалось избежать благодаря компромиссам и дипломатическим усилиям.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союз и Первая Балканская война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союз и Первая Балканская война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1912 году Сербия, Болгария, Черногория и Греция объединились в Балканский союз. Их цель — освободить остатки территорий Балкан от Османской империи и укрепить своё влияние в регионе.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Балканская война длилась с 1912 по 1913 год и закончилась значительной победой союзников. Османская империя потеряла большую часть своих владений на полуострове, что кардинально изменило расстановку сил.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Балканская война и новая нестабильность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Балканская война и новая нестабильность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1913 года между бывшими союзниками начался конфликт из-за распределения территорий. Болгария напала на Сербию и Грецию, желая вернуть утраченные земли, что привело к вооружённым столкновениям.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завершилась поражением Болгарии, которая лишилась части завоёванных территорий. Этот конфликт обострил напряжённость на Балканах, создав предпосылки для новых противостояний и военных столкновений.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договоры закрепили новые границы, но усилили старые национальные обиды и территориальные споры между странами.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 на Балканах после войн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Существенное расширение Сербии и одновременное сокращение Болгарии создали напряжённость, которая сохранялась до Первой мировой войны.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мирным договорам Балканских войн, 1913 год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на Балканах подрывал единство Австро-Венгрии, где проживали сербы, хорваты и венгры с сильными национальными чувствами и требованиями автономии.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национализм как вызов империям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движения получали поддержку от России, что усиливало противостояние с Австро-Венгрией и увеличивало международную напряжённость в регионе.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 приводил к частым внутренним конфликтам, что ослабляло империи и затрудняло управление многонациональными территориями.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национализм стал одним из ключевых факторов нестабильности в Европе, угрожая сохранению границ и существованию крупных держав.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Австро-Венгрии на Балканах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подавление национальных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активно вмешивалась в дела балканских стран, ограничивая развитие националистических идей и укрепляя своё влияние, чтобы сохранять стабильность внутри империи.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усиления Сербии 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стремилась ослабить Сербию, опасаясь её роста и поддержки со стороны России, что могло угрожать её интересам на полуострове и вызвать внутренние волнения.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Стычки и кризисы между Австро-Венгрией и Россией достигли максимума после Балканских войн и аннексии Боснии, что обострило международные отношения.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 год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обозначил пик напряжённости, став преддверием Первой мировой войны
</a:t>
            </a:r>
            <a:endParaRPr lang="en-US" sz="2365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анализ дипломатии начала XX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1500" y="450000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Сараевское убийство: повод для мировой войны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56450" y="2383725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в Сараево сербский националист Гаврило Принцип убил эрцгерцога Франца Фердинанда и его жену. Это событие произошло на фоне долгого конфликта и взаимного недоверия в регионе.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6450" y="3566650"/>
            <a:ext cx="4117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вызвало кризис, обострило отношения между Сербией и Австро-Венгрией и стало импульсом для начала широкомасштабного военного конфликта в Европе.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501500" y="448775"/>
            <a:ext cx="43725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Сараевское убийство: повод для мировой войны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войны и начало мирового конфликта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приведших к Первой мировой войне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июля 1914 года Австро-Венгрия официально объявила войну Сербии, инициировав цепочку военных действий в Европе.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объявила войну России и Франции, реализуя стратегию противостояния двух фронтов и защиты своих интересов.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вступила в конфликт, мобилизуя армию в поддержку Сербии и укрепления славянских союзников на Балканах.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великих держав и начало войны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вступила в войну, поддерживая Францию и сдерживая агрессию Германии, что превратило локальный конфликт в мировую войну.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конфликты как катализатор больших перемен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кризисы показали, как национальные противоречия и имперские амбиции могут привести к масштабным войнам. Их уроки остаются актуальными для сохранения мира и стабильности в мире.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2026-05-11T02:23:29Z</dcterms:created>
  <dcterms:modified xsi:type="dcterms:W3CDTF">2026-05-11T02:23:29Z</dcterms:modified>
</cp:coreProperties>
</file>