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1059975"/>
            <a:ext cx="50586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заяц белеет к зиме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52698" y="2501625"/>
            <a:ext cx="4398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надевает белую шубку, чтобы стать незаметным в снегу.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Заяц-беляк: лесной мастер маскировки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живёт там, где зима снежная и долгая: в лесах, тундре и тайге. Летом он прячется в траве, а зимой — в снегу. Ему помогают быстрые ноги, чуткие уши и внимательные глаза, словно природный набор спасателя от хищников.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зайцу нужна белая шубка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796867" y="1489950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заметен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шерсть помогает зайцу сливаться со снегом. Если он сидит неподвижно, лисе, сове и другим хищникам намного труднее заметить его издалека.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96867" y="2464677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шансов выжить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зверёк остаётся незаметным, у него появляется больше времени убежать или затаиться. Такая маскировка помогает зайцу пережить опасную зиму и дожить до весны.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796867" y="3439391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невидимка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шубка работает как невидимая одежда природы. Она не делает зайца сильнее, но даёт ему важную защиту там, где вокруг лежит снег и всё светлое.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 зимой заяц выглядит по-разному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629678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шерсть зайца серо-бурая. Такой цвет помогает ему прятаться среди травы, кустов и земли, где много тёплых и тёмных оттенков.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627915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шерсть становится светлой, густой и пушистой. На фоне снега заяц тогда заметно меньше бросается в глаза, будто растворяется в белом мире.
</a:t>
            </a:r>
            <a:endParaRPr lang="en-US" sz="1087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26152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зайца на одной 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летнего и зимнего зайца, видно одно и то же животное, но в разных шубках. Меняется только цвет и густота шерсти, а не сам заяц.
</a:t>
            </a:r>
            <a:endParaRPr lang="en-US" sz="10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смена окраски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приходит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становятся короче, и природа подаёт зайцу первый важный сигнал: пора готовиться к зиме. Организм начинает перестраиваться не сразу, а постепенно.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светлеет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шерсть начинает выпадать, а новая отрастает уже светлее. Некоторое время заяц может выглядеть пятнистым, как будто надел шубку не до конца.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маскировка готова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новая шерсть вырастает полностью, заяц лучше сливается со снегом. Теперь ему легче прятаться и спокойнее переживать холодные дни.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шерсть меняет цвет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706939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линька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зимой у зайца начинается линька: старая шерсть выпадает, а на её месте вырастает новая. Именно поэтому внешний вид животного меняется, а не из-за какой-то краски.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64619" y="1711310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тёмного пигмента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новой шерсти становится меньше тёмного пигмента, поэтому она кажется светлее и белее. Это обычная работа организма, а не волшебство из сказки.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965126" y="1694373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шерсть — новая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шерсть обновляется, заяц получает не только другой цвет, но и лучшую защиту для зимы. Природа словно выдаёт ему свежую тёплую шубку по сезону.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заяц становится белым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природный процесс, который запускается сокращением светового дня осенью.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56" y="1492488"/>
            <a:ext cx="261188" cy="298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03075"/>
            <a:ext cx="282900" cy="28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14088"/>
            <a:ext cx="282900" cy="28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шерсть помогает не мёрзнуть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шерсть становится плотнее и гуще. Между волосками удерживается воздух, а воздух помогает сохранять тепло, как мягкое одеяло для маленького зверя.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Пушистый мех хуже пропускает холодный ветер. Поэтому зайцу легче сохранять тепло, когда на улице морозно, сыро и совсем не хочется высовывать нос.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сил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зверёк меньше мёрзнет, он тратит меньше сил на обогрев. Это особенно важно зимой, когда корм найти труднее и нужно беречь энергию.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 снег: кто кого заметит первым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выдают путь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сам заяц спрятался удачно, его следы на снегу видно хорошо. Хищник может понять, куда зверёк побежал, поэтому заяц старается замирать и лишний раз не шуметь, словно тихий снежный комочек.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белом снегу заяц почти сливается с окружающим фоном. Если он не двигается, заметить его очень трудно, особенно издалека. Поэтому он часто выбирает место у куста или возле сугроба, где белая шубка работает лучше всего.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белый цвет спасает зайца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200" y="1833092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лапы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умеет очень быстро бегать и делать длинные прыжки. Если рядом появляется опасность, он мгновенно меняет направление, будто играет в снежки с ветром.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591716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Чуткие уши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уши помогают зайцу хорошо слышать. Он замечает шорох раньше, чем хищник подойдёт близко, и успевает насторожиться или убежать.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19240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замирать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заяц остаётся совсем неподвижным. В снегу это особенно полезно: если не двигаться, заметить его намного труднее, и опасность может пройти мимо.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646762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шерсти, быстрые ноги, острый слух и осторожное поведение работают как одна команда. Благодаря этому заяц лучше справляется с зимними трудностями.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световой день укорачивается, организм получает сигнал: пора менять шерсть и готовиться к холодам.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биологии: фотопериодизм у животных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часов
</a:t>
            </a:r>
            <a:endParaRPr lang="en-US" sz="5234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после этой границы день становится для зайца заметным сигналом к подготовке к зиме.
</a:t>
            </a:r>
            <a:endParaRPr lang="en-US" sz="14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зайца — две зимы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Заяц-беляк: мастер снега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живёт там, где зима длинная и снежная. Летом он серовато-бурый, а зимой становится почти белым и словно растворяется среди сугробов. На картинке его удобно показать на белом фоне, рядом со снегом и редкими кустами.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Заяц-русак: житель менее снежных мест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Заяц-русак остаётся рыжевато-серым или бурым и зимой не меняет окраску так заметно. Его шубка лучше подходит для открытых мест, где снега бывает мало. На иллюстрации он хорошо смотрится на фоне тёмной земли, сухой травы и редкого снега.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856" y="2021350"/>
            <a:ext cx="261188" cy="298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2769" y="2021350"/>
            <a:ext cx="261188" cy="298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7838" y="2029150"/>
            <a:ext cx="282900" cy="282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 все зайцы белеют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лесу, тундре и на открытых просторах снег лежит по-разному. Поэтому одному зайцу нужна белая маскировка, а другому лучше остаться бурым или серым.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60013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Снега может быть мало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зима короткая и снежный покров держится недолго, белая шерсть станет слишком заметной на тёмной земле. Тогда она уже не помогает, а мешает.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955938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выбирает лучшее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свои привычки и свой цвет шерсти. Так животным легче выживать там, где они живут, почти как в самой подходящей зимней куртке.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если снега мало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фон не появляется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снег долго не ложится, вокруг остаются тёмная земля, ветки и прошлогодняя трава. На таком фоне белый заяц заметен гораздо сильнее, чем в сугробах.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Хищнику легче заметить добычу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Лиса, сова или другой хищник быстрее увидит зверька, который выделяется на фоне земли. Маскировка работает хуже, и зайцу труднее остаться незамеченным.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выбирает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обстановке заяц чаще сидит под кустом, замирает и старается не выходить на открытое место. Осторожность становится для него особенно важной.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зависит от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показывает, что животные связаны с сезоном и погодой. Зимняя окраска полезна прежде всего там, где снег действительно покрывает землю.
</a:t>
            </a:r>
            <a:endParaRPr lang="en-US" sz="10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белая окраска зимой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снег и смена окраски помогают зайцу скрываться от хищников.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шерсти помогает зайцу оставаться незаметным в разное время года и лучше переживать морозы.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биологии; сведения о линьке зайца-беляка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раза в год
</a:t>
            </a:r>
            <a:endParaRPr lang="en-US" sz="4619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меняет шерсть, подстраиваясь и к лету, и к зиме.
</a:t>
            </a:r>
            <a:endParaRPr lang="en-US" sz="14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ведёт себя заяц зимой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629678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 то, что найдёт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заяц питается корой, веточками и сухими растениями. Такая еда не самая вкусная, зато помогает пережить холод, когда свежей травы почти нет.
</a:t>
            </a:r>
            <a:endParaRPr lang="en-US" sz="1087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627915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Прячется в укрытиях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выбирает места под кустами, в сугробах или среди неровностей снега. Там легче спрятаться от хищника и немного отдохнуть от ветра.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26152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настороже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уши помогают зайцу слышать опасность издалека. Стоит заметить что-то подозрительное — и он готов резко сорваться с места длинными прыжками.
</a:t>
            </a:r>
            <a:endParaRPr lang="en-US" sz="10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помогает зайцу выживать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окраски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белая шерсть делает зайца менее заметным на снегу. Это помогает ему скрываться от врагов и доживать до весны.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шерсть становится плотнее и удерживает тёплый воздух. Благодаря этому заяц меньше мёрзнет, даже когда на улице сильный мороз и ветер.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лапы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опасность всё же появилась, заяц может быстро убежать, резко повернуть и запутать хищника. Его ноги — это настоящий природный спасательный инструмент.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не любит лишний раз появляться на открытом месте. Он замирает, прислушивается и выбирает укрытие, чтобы не стать лёгкой добычей.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белом зайце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200" y="1833092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 нужен для маскировки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белеет не ради красоты, а чтобы сливаться со снегом. Так хищникам труднее заметить его издалека.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591716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даёт световой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день становится короче, и организм зайца понимает: пора готовиться к зиме. Это важный природный знак.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19240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меняется постепенно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шубка не появляется сразу. Сначала заяц может выглядеть пятнистым, а потом становится почти полностью светлым.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646762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не только волосы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Зайцу нужны ещё и быстрые лапы, внимательные уши и осторожность. Вместе эти качества помогают ему пережить холодный сезон.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умеет защищать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зайце показывает, как точно природа подстраивает животное к зиме. Световой день, линька, белая шерсть и быстрые лапы вместе помогают ему выжить и не попасться хищнику.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2026-05-25T20:25:48Z</dcterms:created>
  <dcterms:modified xsi:type="dcterms:W3CDTF">2026-05-25T20:25:48Z</dcterms:modified>
</cp:coreProperties>
</file>