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клетка: обзор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Структура, функции и роль эукариот в биологии и природе.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Роберт Броун впервые описал ядро — важнейшую часть эукариот. Развитие микроскопии в XIX–XX веках открыло детали строения клеток растений, животных и грибов. Сегодня изучение электронного микроскопа и геномики позволяет глубже понять функции органелл и эволюцию эукариот.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изучения эукариотических клеток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клетки с ядром и органеллами, которые разделяют функции. Они составляют основу жизни на Земле, включая растения, животных, грибы и некоторые водоросли.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эукариоты?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эукариотической клетки много органелл, каждая выполняет свою задачу: от производства энергии до синтеза белка. Это обеспечивает сложные процессы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в цитоплазме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встречаются и в форме одноклеточных организмов, и в виде многоклеточных, таких как человек и дуб. Это подчёркивает их адаптивность и биологическое значение.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эукариот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кто они и где обитают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разделяют функции, включая митохондрии для энергии, аппарат Гольджи для упаковки и эндоплазматическую сеть для синтеза веществ.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мембраной, что оберегает генетический материал от повреждений и контролирует обмен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внутренняя организация обеспечивает разделение процессов и их слаженное взаимодействие для эффективного функционирования.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эукариотических клеток обычно варьируется от 10 до 100 микрометров, что существенно больше типичных прокариотических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эукариотической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эукариотической клетки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органелл и их функции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ДНК, несущую наследственную информацию, и хромосомы, организованные в плотные структуры. Ядрышко отвечает за синтез компонентов рибосом.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ядерные поры осуществляется обмен РНК и белков с цитоплазмой, что обеспечивает передачу информации и регуляцию клеточных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структура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митохондрии производят энергию в виде молекул АТФ через процесс клеточного дыхания, обеспечивая клетку необходимым ресурсом.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наличие двух мембран и собственной ДНК указывает на их происхождение как симбионтов, что подтверждается их уникальными функциями внутри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эндоплазматической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сеть синтезирует липиды, а шероховатая — белки благодаря рибосомам на поверхности. Эти вещества модифицируются и подготавливаются к транспортировке.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аппарата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принимает и сортирует продукты эндоплазматической сети, отправляя их к целевым органеллам или наружу, обеспечивая точность секреции и обмена.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и шероховатая эндоплазматическая сеть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переработчики клетки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разрушают старые органеллы и вредные вещества внутри клетки. Благодаря их работе клетка поддерживает внутреннее равновесие и здоровье.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— защитники и метаболики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обезвреживают токсичные молекулы и участвуют в разложении жиров. Они помогают поддерживать клеточный метаболизм и защищают от окислительного стресса.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клетки: лизосомы и пероксисомы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животной и растительной эукариотической клеткой по ключевым органеллам и структурам.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особенности, обеспечивающие фотосинтез и поддержку структуры благодаря стенке и хлоропластам.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«Биология, 9 класс»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животной и растительной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хлорофилл, который захватывает световую энергию солнца для преобразования её в химическую энергию. Это ключевой процесс фотосинтеза в растительных клетках.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хлоропластов расположены тилакоиды, образующие стопки — граны. Эта мембранная структура увеличивает площадь для фотохимических реакций, что улучшает эффективность синтеза органических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фотосинтетические органеллы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Клеточная мембрана состоит из двух слоёв фосфолипидов с встроенными белками, обеспечивая селективный контроль веществ. Она защищает клетку от неблагоприятных внешних воздействий и поддерживает внутреннее равновесие.
</a:t>
            </a:r>
            <a:endParaRPr lang="en-US" sz="1112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Мембрана выполняет функцию передачи сигналов между клеткой и окружающей средой, регулируя обмен информацией и веществами. Это важно для адаптации клетки к изменениям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структура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состоит из микротрубочек, актиновых и промежуточных филаментов. Эти элементы формируют прочную внутрирганеллярную сеть, поддерживая форму клетки и её внутреннюю организацию.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обеспечивает движение органелл, участие в делении клетки и формировании выростов. Он играет важную роль в мобильности и взаимодействии клетки с окружающей средой.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поддержка формы и движение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АТФ в митохондриях, обеспечивающий энергию для жизнедеятельности клетки.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 хлоропластах происходит синтез органических веществ из света, воды и углекислого газа.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рибосомах происходит сборка белков по информации из ДНК, необходимые для структуры и функций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процессы митоза и мейоза, обеспечивающие рост, регенерацию и размножение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жизни в эукариотической клетке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тип делений отражают различные биологические задачи — рост и размножение. Мейоз приводит к образованию половых клеток с половинным набором хромосом.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генетическую стабильность, а мейоз — генетическое разнообразие, что важно для эволюции и адаптации видов.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сравнение митоза и мейоза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состоит из триллионов эукариотических клеток, каждая из которых выполняет специализированные функции. Наше тело демонстрирует высокую организацию и адаптивность к окружающей среде.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сложный многоклеточный организм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травы используют фотосинтез для создания органических веществ, поддерживая жизнь на планете. Клетки растений содержат хлоропласты и крупные вакуоли.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кислорода и пищи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играют важную роль в ферментации и производстве продуктов питания. Дрожжевые клетки имеют типичное эукариотическое строение с ядром и органеллами.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 воде и используют свет для фотосинтеза. Они служат основой пищевых цепей и важны для экосистем водоёмов.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водоросли — адаптивные одноклеточные
</a:t>
            </a:r>
            <a:endParaRPr lang="en-US" sz="1109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жизни: примеры эукариот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64" y="1518700"/>
            <a:ext cx="3251673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клеточной биологии,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органеллы и их задачи, которые обеспечивают жизнедеятельность и устойчивость клетки.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этих органелл обеспечивает сложные функции клетки и позволяет ей жить, развиваться и адаптироваться к окружающей среде.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органеллы эукариотической клетки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экосистем
</a:t>
            </a:r>
            <a:endParaRPr lang="en-US" sz="136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продуцируют органические вещества посредством фотосинтеза, насыщая атмосферу кислородом и выступая первичными звеньями пищевых цепей на земле.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животные в пищевых сетях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органику, возвращая элементы в почву, а животные — активные консументы, поддерживающие биологическое равновесие и разнообразие видов.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природе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лишайники — примеры взаимовыгодных отношений, где эукариотические клетки совместно с другими организмами обеспечивают устойчивость экосистем.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эукариотических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открывать новые виды эукариотов и понимать эволюционные связи между организмами.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геномов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Продвинутые методы позволяют подробно изучать структуру клеточных органелл и их функции в реальном времени.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связи митохондрий с метаболизмом и болезнями, что открывает пути к новым медицинским технологиям.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здоровье человека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Подтверждается идея, что митохондрии и хлоропласты возникли из симбиотических бактерий, имеющих собственную ДНК.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гипотеза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эукариот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— фундамент жизни, объединяющий многообразие организмов и обеспечивающий фундамент для науки, медицины и охраны природы.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эукариотических клеток в биологии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2026-05-09T07:25:03Z</dcterms:created>
  <dcterms:modified xsi:type="dcterms:W3CDTF">2026-05-09T07:25:03Z</dcterms:modified>
</cp:coreProperties>
</file>