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Чудском озере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вошедшая в историю Руси.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русским землям приходилось защищать свои города и дороги. На Чудском озере решалось, кто будет хозяином важного северо-западного края.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сражение помнят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 Неве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1240 году Александр Невский уже прославился победой над шведами на реке Неве. Эта удача показала, что он умеет быстро принимать решения и вести войско за собой. Для многих людей он стал настоящим защитником Руси.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выбирал место боя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 спешил вступать в бой где попало. Он умел замечать, где враг станет медлительным и уязвимым. Поэтому перед сражением он внимательно выбрал удобную позицию и подготовил своих воинов к встрече противника.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Вождь, которому доверяли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Новгородцы знали: в трудный момент князь не растеряется. Он смог собрать войско, сохранить порядок и направить силы туда, где это было нужнее всего. Такой полководец был важен не только для победы, но и для спокойствия людей.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Невский: князь, который умел побеждать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 состоял из воинов-рыцарей, которые носили тяжёлые доспехи и сражались на боевых конях. На твёрдой земле они были особенно опасны и сильны.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оружием были мечи и копья, а построение войска помогало наносить мощный удар. Орден строил крепости и старался расширить свои владения на соседние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на льду тяжёлое снаряжение становилось помехой. Лошади скользили, а самим рыцарям было трудно быстро поворачиваться и менять направление атаки.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рыцари Ливонского ордена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апреля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озере ещё держался, но уже становился слабее. Весна делала его скользким и ненадёжным.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Александра Невского заняло более удобное место ближе к берегу. Там было легче удерживать строй и двигаться.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выходят на лёд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оказался на открытой ледяной поверхности. Тяжёлым коням и воинам стало труднее наступать уверенно.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скользкий лёд и тяжёлые доспехи сделали бой для рыцарей ещё сложнее. Каждое движение требовало больше сил.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и лёд повлияли на выбор места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разведка, выбор позиции и удар с флангов привели к победе русских войск.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сражение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Ливонского ордена были хорошо защищены бронёй. Это помогало им в бою, но делало движение медленнее, особенно на скользком льду.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воины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было больше лёгких бойцов, пеших воинов и конных дружинников. Они могли быстрее менять направление и действовать более гибко.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использовал не только силу, но и понимание местности. Это помогло выбрать удобное место для боя и не дать врагу разогнаться.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строю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действовали организованно и не теряли согласованности. В таком бою порядок оказался не менее важным, чем смелость.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21" y="1576187"/>
            <a:ext cx="3112524" cy="29805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войско выстроилось шире, чем наступавшие рыцари. Впереди стояли передовые отряды и лучники, которые сдерживали натиск и не давали врагу сразу прорваться.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находились конные дружинники. Они были готовы быстро двигаться и ударить в нужный момент, чтобы помочь удержать противника на льду.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порядок русских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строй рыцарей был опасен для них самих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шли плотным клином, который называли «свиньёй». Такой строй был очень сильным на твёрдой земле, где можно было нанести мощный удар.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клин оказался неудобным. Лошади скользили, а тяжёлым воинам было трудно быстро поворачивать, останавливаться и менять направление.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рыцари спешили вперёд, тем больше теряли порядок. На скользкой поверхности даже храбрым воинам было нелегко удержать строй.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рыцари попытались пробить русскую оборону. Они двигались вперёд уверенно, но плотный строй быстро стал терять силу на льду.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сражение стало очень близким и напряжённым. Воины сражались почти плечом к плечу, и каждому приходилось действовать быстро и смело.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дружины стали теснить противника с боков. Постепенно строй ордена нарушился, и рыцари уже не могли наступать так же уверенно.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началось отступление, лёд и паника только усложнили путь назад. Для рыцарей это был особенно тяжёлый и неловкий момент.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моменты боя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 не смог удержать преимущество и после боя начал отступать, оставив на льду людей, оружие и порядок построения.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воины взяли пленных и трофеи, а попытка дальнейшего наступления на северо-запад была сорвана уже в самом начале.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Новгород и помогла другим русским землям почувствовать себя увереннее в защите своих городов, дорог и границ.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63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летописях это сражение описано как важная победа для всей Руси. Князя Александра Невского в них показывают как смелого защитника родной земли.
</a:t>
            </a:r>
            <a:endParaRPr lang="en-US" sz="154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историки сверяли разные источники и пришли к выводу, что битва действительно имела большое военное и политическое значение для северо-западных земель.
</a:t>
            </a:r>
            <a:endParaRPr lang="en-US" sz="154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писали летописи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Ливонский орден стал действовать осторожнее и уже не мог так легко продвигаться дальше к русским городам и землям.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сохранил важные территории и торговые пути, а жители получили больше спокойствия для жизни, ремёсел и поездок по краю.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не исчезла совсем, но положение на северо-западе Руси стало прочнее, а врагам пришлось пересмотреть свои планы.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битвы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2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76728"/>
            <a:ext cx="542227" cy="4819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победа запомнилась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показало, что выбранная местность может помочь слабее выглядящему войску победить сильного противника, если оно действует умно и быстро.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не бросились в лобовую атаку, а выстроили оборону так, чтобы сдержать рыцарей и лишить их привычного преимущества.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эта победа стала знаком того, что родные города и дороги можно отстоять, если держаться вместе и не терять мужества.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Битву помнят до сих пор как пример смелости, смекалки и любви к Родине, а такие истории любят даже школьные учебники.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в тяжёлом доспехе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был похож на железного богатыря: на нём блестели доспехи, а в руках были копьё и меч. Такой воин был силён в бою, но двигался медленнее. На неровной или скользкой земле это становилось настоящей помехой.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на холодной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снег, лёд и грязь могли изменить весь ход сражения. Лошадям было труднее разгоняться, а воинам — сохранять строй. Поэтому полководцы внимательно смотрели на погоду и местность, почти как шахматисты на доску.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воевали в Средние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76658"/>
            <a:ext cx="542108" cy="4818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происходили события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Чудское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произошло на льду Чудского озера, которое находится на северо-западе Руси. Это место стало частью большой и очень известной истории.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между городами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боя лежал между Новгородом и Псковом. Через такие дороги ездили купцы, воины и гонцы, поэтому их особенно старались защитить.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пограничный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северо-западный край был не просто красивым, но и очень нужным. За земли у озёр и дорог в Средние века часто велась борьба.
</a:t>
            </a:r>
            <a:endParaRPr lang="en-US" sz="17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Александре Невском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Александра Невского сохранилось в книгах, картинах и фильмах. Его вспоминают как князя, который умел защищать русские земли и не терял рассудка в трудный час.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Русская православная церковь причислила его к лику святых. Для людей он стал не только воином, но и примером верности своей стране.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Невского живёт в истории и культуре России. Даже спустя века его имя звучит как символ мужества, чести и заботы о родной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«Ледовое побоище» появилось не сразу. Оно подчёркивает, что бой происходил на льду и поэтому особенно запомнился людям.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историков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по-разному оценивают число участников с обеих сторон. Старинные источники не всегда совпадают, поэтому точные цифры назвать трудно.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разногласия в деталях, все согласны: это было крупное и очень важное сражение, где решающими стали порядок и выбор места.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исторические подробности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Чудском озере произошла 5 апреля 1242 года. Это одна из самых известных побед Древней Руси, и её изучают уже много веков.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Русским войском командовал Александр Невский. Он выбрал место боя так, чтобы использовать силу своих воинов и ослабить рыцарей противника.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Руси выступил Ливонский орден. Его тяжёлые воины были опасны на твёрдой земле, но на льду оказались в невыгодном положении.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даже очень сильный враг может проиграть, если выбрать для боя удачное место, верный момент и хороший план.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битве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Ледового побоища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Чудском озере защитила новгородские земли и стала примером того, как смелость, ум и знание местности помогают победить даже сильного противника.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2026-05-21T09:25:12Z</dcterms:created>
  <dcterms:modified xsi:type="dcterms:W3CDTF">2026-05-21T09:25:12Z</dcterms:modified>
</cp:coreProperties>
</file>