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в начале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возвращала влияние, искала безопасность и опиралась на экономический рост.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1990-х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2000-е Россия выходила из неопределённости 1990-х, восстанавливала государственные институты и искала более самостоятельную роль в мире.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73325" y="263525"/>
            <a:ext cx="79941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цели и факторы политики России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99650" y="11712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границ, союзников и ближайшего окружения стала базовым приоритетом. Москва стремилась не допустить ослабления своих позиций в соседних регионах и реагировала на изменения баланса сил вокруг страны.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99650" y="23536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 рассматривались как источник роста: торговля, инвестиции и энергетический экспорт должны были укреплять экономику и создавать дополнительные ресурсы для государства.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99650" y="3529875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 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руководство добивалось признания страны как самостоятельного центра силы. На решения влияли опыт 1990-х, расширение НАТО и высокая зависимость бюджета от нефти и газа.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выстраивала внешнюю политику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переговоров и институтов к ресурсам влияния и крайней мере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США: ожидания и опасения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Антитеррористический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11 сентября Россия увидела возможность для прагматичного сближения с США. Общая повестка борьбы с терроризмом позволяла снизить напряжённость и повысить международную легитимность российских действий.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опасения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расширение НАТО и планы противоракетной обороны вызывали у Москвы тревогу. Эти шаги воспринимались как возможное ослабление стратегического баланса и ограничение свободы манёвра России.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 силе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источником споров стал Ирак и общий стиль американской политики. Россия настороженно относилась к односторонним решениям, не подкреплённым широким международным согласием.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линия Москвы заключалась в том, чтобы не допустить утраты статуса и влияния на постсоветском пространстве. Именно там Россия видела ключевую зону своих жизненных интересов.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после 11 сентября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2001 году Москва поддержала антитеррористическую коалицию и разрешила транзит, а также обмен разведывательной информацией. Это стало символом краткого периода тесного практического сближения с Вашингтоном.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Договорённости по вооружениям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2002 году был подписан Московский договор СНП, связанный с сокращением стратегических наступательных вооружений. Он закрепил готовность к ограниченному сотрудничеству, не устранив взаимного недоверия.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правилах игры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Россия последовательно критиковала односторонние действия США и планы ПРО. Для Москвы это было не только техническим спором, но и вопросом равновесия сил в международной системе.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в отношениях с США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событий внешней политики России и Запада в 2001–2008 гг.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отношений с Западом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события 2003–2008 годов ускорили охлаждение, хотя каналы диалога полностью не исчезали.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сближения пришёлся на 2001–2002 годы, затем отношения заметно ухудшались на фоне крупных международных кризисов.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ключевые ориентиры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зависимость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оставалась важнейшим рынком для российских энергоносителей, а Россия — значимым поставщиком топлива. Взаимная зависимость делала диалог необходимым, особенно в вопросах торговли и долгосрочных контрактов.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ожидала от Европы технологий, инвестиций и доступа к современным рынкам. Это усиливало прагматический характер отношений и подталкивало Москву к поиску устойчивых экономических форматов.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расширения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ЕС и НАТО воспринималось как изменение политической карты вокруг России. В Москве опасались, что новые правила европейской безопасности будут формироваться без учёта российских интересов.
</a:t>
            </a:r>
            <a:endParaRPr lang="en-US" sz="1196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регионы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чувствительность вызывали соседние регионы, где Россия не хотела терять влияние. Споры о безопасности, транзите и политических ориентирах соседей делали отношения с Европой напряжёнными.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сотрудничества с Европой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сотрудничество с Европой шло сразу по нескольким линиям: экономической, правовой и политической.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Европой Россия вела не один, а несколько параллельных диалогов, где экономика была устойчивее политики.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форматов взаимодействия России с европейскими институтами в 2000-е годы.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 маршруты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поставки в Европу были не только экономическим вопросом, но и частью большой политики. Маршруты через Украину, обсуждение новых трубопроводов и споры о транзитных рисках сделали энергетику важнейшим элементом отношений.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кризисы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2006 и 2009 годов показали, насколько уязвима взаимозависимость. Перебои с поставками затронули европейских потребителей и усилили дискуссию о надёжности поставок, диверсификации источников и политическом давлении через энергетику.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основа и риск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СНГ: стратегические приоритеты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Россия стремилась не допустить разрыва хозяйственных и гуманитарных связей, сохраняя СНГ как рамку для переговоров, координации и политического влияния на соседей.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пространства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Украиной и Белоруссией определяли устойчивость всего постсоветского курса, а в Кавказе и Средней Азии Россия старалась удержать роль посредника и гаранта баланса.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регионы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Москвы особое значение имели безопасность границ, контроль перемещений и военное сотрудничество. Эти вопросы были особенно чувствительны на западном, кавказском и центральноазиатском направлениях.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миграция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ЕврАзЭС и ОДКБ Россия пыталась перевести влияние из символического в институциональное, связывая интеграцию с экономическими льготами, военной координацией и общими правилами.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механизмы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действовала в СНГ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России в СНГ отражала сочетание дипломатии, экономики и силового сдерживания в ответ на острые конфликты на постсоветском пространстве.
</a:t>
            </a:r>
            <a:endParaRPr lang="en-US" sz="13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ключевым событиям 2000–2009 гг.; обобщение курса внешней политики России.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региональной политики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оставались экономические и военные каналы взаимодействия, тогда как политическая консолидация в регионе часто зависела от конкретного кризиса и отношения соседей к Москве.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развивалась быстрее, чем доверие и политическое единство; именно поэтому влияние России оставалось заметным, но нестабильным.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азиатского курса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2006–2009: закрепление курса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азиатский вектор закрепился как часть многовекторной стратегии: Россия включалась в региональные форматы безопасности и пыталась сочетать партнёрство с самостоятельностью.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2000–2001: поиск баланса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2000-х Россия стала активнее разворачивать внешнюю политику к Восточной Азии, стремясь не только расширить рынки, но и снизить зависимость от европейского направления.
</a:t>
            </a:r>
            <a:endParaRPr lang="en-US" sz="1485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2002–2005: экономический разворот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усилилось практическое сотрудничество с Китаем, Японией и Южной Кореей; отдельным приоритетом стали энергетика, транспорт и развитие Дальнего Востока.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Китай: ось азиатской политики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границы к партнёрству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урегулирования пограничных вопросов Москва и Пекин перевели отношения в более устойчивую плоскость: вырос товарооборот, появились крупные энергетические проекты и расширились политические контакты.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рассматривала ШОС как площадку для координации безопасности в Евразии. В центре внимания были борьба с терроризмом, сепаратизмом и экстремизмом, а также согласование позиций по региональным кризисам.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становился для России важнейшим азиатским партнёром, но сотрудничество не означало отказа от собственных интересов. Москва стремилась сохранить пространство для манёвра между Востоком и Западом.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 России азиатский вектор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Азиатское направление расширило дипломатические и экономические возможности России, но не заменило европейское измерение внешней политики и не сняло старых противоречий с Западом.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с Китаем усилил практическое значение восточного курса, однако экспорт по-прежнему во многом опирался на сырьё, что ограничивало качество взаимной зависимости.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политическом смысле Россия укрепила своё присутствие в Азии и получила дополнительные рычаги влияния, не отказываясь от конкуренции за статус с западными державами.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2000-х три крупных постсоветских кризиса вокруг смены власти и курса показали Москве, что региональная среда стала менее предсказуемой и более конфликтной.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«цветные революции» ускорили переход к более жёсткой внешней линии.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в Грузии, Украине и Киргизии в 2003–2005 гг.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перелом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2008 года стал моментом, когда дипломатическое напряжение переросло в открытую войну. Для Москвы это был вопрос безопасности и статуса, для Запада — тревожный сигнал о возвращении силовой политики в Европу.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отношений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Абхазии и Южной Осетии спор о Грузии вышел за рамки регионального конфликта. Он резко ухудшил отношения России с США и многими европейскими столицами, закрепив атмосферу недоверия.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2008: кризис, изменивший атмосферу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по событиям 2001–2010 гг.; обобщение ключевых внешнеполитических решений России.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приоритетов в конце десятилетия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внешняя политика стала заметно более избирательной: сотрудничество сохранялось там, где оно приносило выгоду, но уступки в вопросах безопасности становились всё менее вероятными.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смещение от адаптации к жёсткой защите интересов: конфликтность росла, а многовекторность становилась основой манёвра.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адаптации к активной защите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XXI века Россия вернулась к более активной и самостоятельной внешней политике: расширила партнёрства, укрепила влияние в ближнем зарубежье и сделала энергоресурсы важным инструментом международного веса.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2026-07-26T09:17:44Z</dcterms:created>
  <dcterms:modified xsi:type="dcterms:W3CDTF">2026-07-26T09:17:44Z</dcterms:modified>
</cp:coreProperties>
</file>