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среды: обзор и ключевые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факторов среды и их значение для жизни и экосистем.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значение исследования факторов среды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понятие среды обитания и естественного отбора способствовало развитию экологии как науки, объединяющей биологические и физические аспекты для решения современных экологических вызовов.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фактор среды?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среды — это внешний элемент или условие, воздействующее на организм или популяцию и влияющее на их жизненные процессы.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солнечный свет как источник энергии для фотосинтеза и солёность воды, ограничивающую виды гидробионтов.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факторы среды регулируют выживаемость, рост и распространение видов в определённых природных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классификации факторов среды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происхождению факторы делятся на природные, формируемые природой, и антропогенные, возникающие из-за деятельности человека.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физико-химической природе выделяют физические, химические и биологические факторы, каждый со своим механизмом влияния.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действия позволяет разделить факторы на кратковременные, возникшие на короткий период, и длительные, оказывающие постоянное влияние.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пространственному масштабу воздействия факторы бывают локальными, влияющими на небольшие территории, и глобальными, охватывающими планету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определение и примеры
</a:t>
            </a:r>
            <a:endParaRPr lang="en-US" sz="269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ключевой абиотический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обмен веществ у организмов и влияет на сезонные циклы жизни. Различия в температурных режимах формируют уникальные экосистемы, например, холодные тундры и тёплые пустыни.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и влажности в формировании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регулирует жизненные процессы через фотосинтез и биоритмы. Влажность влияет на доступность воды и условия для развития растений и животных в различных биомах.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 и радиации на экологические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создает микроклиматы и влияет на распределение видов, а радиация, включая ультрафиолет, оказывает воздействие на генетический материал и физиологию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 среды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метаболизм организмов и влияет на географический ареал их распространения.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ветер поддерживают водный баланс организмов, а радиационное излучение влияет на физиологические процессы и защитные механизмы.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существенно влияет на морских и воздушных обитателей, формируя адаптации к глубинам и высотам.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важен для фотосинтеза, биологических ритмов и поведения животных, определяя цикл жизни многих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как абиотического фактора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интенсивность фотосинтеза у растений, регулирует фотопериодизм и биоритмы, влияя на процессы цветения и размножения.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свет служит сигналом ориентации и навигации, определяя миграционные маршруты и адаптации к дневной и ночной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влажность: воздействие на организмы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экстремальным температурным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растения, такие как агавы и кактусы, накапливают воду в сочных тканях и развивают глубокие корни, чтобы выживать в жарком и сухом климате.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 в ответ на колебания температуры и влажности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и зверей связаны с поиском благоприятных условий. Температурный стресс у сельскохозяйственных культур снижает урожайность и требует адаптивных сельскохозяйственных практик.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фактор среды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 структуру растительных сообществ, влияя на видовой состав за счёт плодородия и доступности питательных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почвенных свойствах, как чернозём и засолённые почвы, определяют биоразнообразие и устойчивость экосистемных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факторы среды: влияние и примеры
</a:t>
            </a:r>
            <a:endParaRPr lang="en-US" sz="2669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углекислый газ в регуляции жизненных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кислорода и уровень углекислого газа важны для дыхания и фотосинтеза. Нарушения этих показателей вызывают экологические дисбалансы.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токсичных веществ и кислотности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тяжелых металлов и солей приводит к отравлению растений и животных. Кислотность среды меняет биогеохимические циклы и снижает продуктивность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взаимодействия и примеры
</a:t>
            </a:r>
            <a:endParaRPr lang="en-US" sz="257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 природных сообществах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конкурируют за ограниченные ресурсы — пищу, свет, пространство. Например, в лиственных лесах деревья борются за солнечный свет, формируя разные уровни кроны, что влияет на структуру всего сообщества.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и влияние на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выделяют вещества, подавляющие рост конкурентов. Так, черный орех выделяет юглон, который ограничивает развитие других растений вокруг, что влияет на биоразнообразие вокруг.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микориза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союз грибов с корнями растений, где грибы обеспечивают влагу и минералы, а растения — углеводы. Это взаимодействие повышает устойчивость и продуктивность лесных экосистем.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среды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вызывает масштабные изменения: урбанизация ускоряет утрату природных территорий, промышленность и транспорт формируют загрязнение воздуха. В городах концентрация диоксида азота превышает допустимые нормы в 1,5-3 раза.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ведет к потере лесов — ежегодно исчезает 7,6 млн гектаров. Изменение состава атмосферы усиливает глобальное потепление, что оказывает прямое влияние на экосистемы и климат планеты.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экосистемы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вызывают колебания численности и состава популяций, влияя на баланс и стабильность экосистем. Неблагоприятные условия приводят к утрате ключевых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атлантическая треска исчезла из-за чрезмерного лова, а избыточное удобрение водоемов вызвало эвтрофикацию, приводящую к кислородному дефициту и гибели водных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 происходит из-за загрязнения, вырубки лесов и разрушения сред обитания, что ослабляет экосистемы и снижает их устойчивость.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76209"/>
            <a:ext cx="4791900" cy="198018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факторов среды
</a:t>
            </a:r>
            <a:endParaRPr lang="en-US" sz="3197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абиотическими, биотическими и антропогенными факторами по источнику и влиянию на природу.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различаются по происхождению и степени влияния, необходимы для точного понимания экосистемных процессов.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ФАО, UNEP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кислотных дождей: история и последствия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Зафиксировано значительное снижение pH осадков до 4,0–4,5. Пострадали хвойные леса, снизилась плодородность почв, водоемы подверглись биоцинозному сдвигу.
</a:t>
            </a:r>
            <a:endParaRPr lang="en-US" sz="1294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массовые повреждения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промышленное развитие в Центральной Европе привело к массовым выбросам SO₂ и NOₓ, что стало предпосылкой формирования кислотных дождей.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— начало выбросов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нормативы и технологии очистки выбросов. Повреждения лесов сохраняются, но наблюдается постепенное восстановление биологических сообществ и улучшение состояния среды.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меры и результаты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углекислого газа в атмосфере
</a:t>
            </a:r>
            <a:endParaRPr lang="en-US" sz="26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— сжигание угля, нефти и сланцевого газа, а также обезлесение. Уровень CO₂ достиг нового максимума.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CO₂ связано с глобальным потеплением, влияющим на изменение экосистем и климатических зон.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NOAA, Мауна-Лоа, 2021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среды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Синергизм проявляется, когда жара сочетается с засухой, резко увеличивая стресс для растений. Пример — массовые неурожаи при экстремальных погодных условиях, ухудшающих рост и выживание.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Антагонизм наблюдается при наличии тени, которая снижает перегрев и уменьшает испарение влаги, смягчая негативное влияние жары. Мультифакторность требует комплексного подхода к изучению адаптаций.
</a:t>
            </a:r>
            <a:endParaRPr lang="en-US" sz="13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организмов к факторам среды
</a:t>
            </a:r>
            <a:endParaRPr lang="en-US" sz="2569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верблюда в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сохранять воду и выдерживать высокие температуры благодаря особому обмену веществ и запасу жидкости в горбах. Эти адаптации обеспечивают их устойчивость в экстремальных условиях.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мех белого медведя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имеют плотный пушистый мех и толстый подкожный жир для сохранения тепла в арктических условиях. Таких особенностей требует жизнь в холодном климате для поддержания температурного баланса.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факторов среды помогает создавать стратегии сохранения биоразнообразия, предупреждать экологические катастрофы и формирует экологическое мышление в обществе.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экологических программ используют данные о факторах среды для эффективного охранного природопользования.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11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— основа устойчивости экосистем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формируют жизненные условия и распределение видов. Систематическое их изучение позволяет прогнозировать изменения и разрабатывать стратегии сохранения природы и устойчивого развития.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2026-05-10T08:36:55Z</dcterms:created>
  <dcterms:modified xsi:type="dcterms:W3CDTF">2026-05-10T08:36:55Z</dcterms:modified>
</cp:coreProperties>
</file>