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Однодольные и Двудольные растения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признаки, различия и значение однодольных и двудольных растений в природе и хозяйстве.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покрытосеменных: исторический взгляд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была разработана система разделения покрытосеменных на однодольные и двудольные, основанная на морфологических признаках, что облегчило изучение их разнообразия и взаимосвязей.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однодольных растений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мочковатая, с многочисленными тонкими корнями, основной корень быстро отмирает.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цветочных частей кратно трём, стебель не имеет камбия, поэтому не утолщается со временем.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имеют семя с одной семядолей, что влияет на всхожесть и развитие зародыша.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Жилкование листьев у них параллельное или дуговое, что характерно для таких растений, как злаки и лилии.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двудольных растений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стержневая с развитым главным корнем, обеспечивающим устойчевость.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Цветочные части обычно кратны четырем или пяти, в стебле присутствует камбий, допускающий вторичный рост.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формируют семя с двумя семядолями, обеспечивающими питание зародыша.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имеют сетчатое жилкование с ярко выраженной главной жилкой и боковыми разветвлениями.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семени: однодольные против двудольных
</a:t>
            </a:r>
            <a:endParaRPr lang="en-US" sz="2458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однодольных семядоля одна, присутствует эндосперм, камбий отсутствует, что отражается на морфологии семени.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двудольных две семядоли служат запасом питательных веществ, часто сохраняющийся большой зародыш и наличие камбия.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236469"/>
            <a:ext cx="4164900" cy="2627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однодольных и двудольных: таблица признаков
</a:t>
            </a:r>
            <a:endParaRPr lang="en-US" sz="2188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между однодольными и двудольными растениями по ключевым морфологическим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Явно выраженные морфологические различия позволяют надежно определять принадлежность к группе.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учебники по систематике растений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видов: Однодольные и Двудольные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преобладают в растительном мире, занимая три четверти всех покрытосеменных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Подавляющее большинство покрытосеменных — двудольные, что отражает их адаптивное разнообразие.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ботанические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Листья: строение и жилкование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листья обычно узкие и продолговатые с параллельным или дуговым жилкованием, характерным для многих злаковых растений.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демонстрируют широкий спектр форм с сетчатым жилкованием, присутствием главной жилки и многочисленными боковыми ветвями, например, в листьях клена.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Стебель: особенности строения у классов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однодольных проводящие пучки расположены разбросано, камбий отсутствует, поэтому вторичный рост стебля практически не наблюдается.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имеют проводящие пучки, упорядоченные в кольцо, что обеспечивает наличие камбия и возможность утолщения стебля.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древесных двудольных на стебле образуются годичные кольца, возникающие вследствие вторичного роста.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система: различия между группами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характеризуются мочковатой корневой системой с множеством тонких корней и отсутствием главного глубокого корня.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структура корней обеспечивает устойчивость и лучшее проникновение в почву, адаптируя растения к различным условиям.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обладают стержневой системой, в центре которой расположен мощный главный корень с боковыми отростками.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определения класса растения по морфологии
</a:t>
            </a:r>
            <a:endParaRPr lang="en-US" sz="231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идентификации однодольных и двудольных по внешним признакам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культуры: основа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кукуруза и овёс — главные однодольные культуры, которые широко возделываются для получения зерна, на которое приходится значительная часть рациона людей. Их узкие листья и травянистое строение делают растения устойчивыми и быстрорастущими.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садов: лилии и тюльпаны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Лилии и тюльпаны — популярные декоративные растения с эффектными цветами, типичные представители однодольных. Их элегантные узкие листья и крупные цветки привлекают внимание в парках и цветниках по всему миру.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и болотные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однодольных формируют травяные сообщества в лугах и болотах. Эти растения важны для экосистем, быстро восстанавливаются и служат пищей для многих насекомых и животных.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однодольных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кустарники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и клён — самые известные двудольные деревья, обладающие мощной древесной структурой. Роза, кустарник с ароматными цветами, также принадлежит к двудольным, отличаясь разнообразием форм и окраски.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и однолетники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— простой травянистый представитель двудольных с характерным желтым цветком. Многочисленные овощные культуры, например, картофель и фасоль, принадлежат к двудольным, дополняя разнообразие группы.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и овощные растения имеют сложное строение цветка и плода. За счёт этого двудольные отличаются высокой пищевой ценностью и важностью для аграрного производства.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двудольных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однодольных и двудольных
</a:t>
            </a:r>
            <a:endParaRPr lang="en-US" sz="2356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создают травяные ландшафты — луга, степи и болота, обеспечивая корм для множества травоядных животных и поддерживая экосистемы открытых пространств.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доминируют в лесных экосистемах, формируют подлесок и почвенный покров, способствуют сохранению плодородия и образуют благоприятную среду для множества видов птиц и насекомых.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деятельность обеих групп расширяет биоразнообразие, поддерживает устойчивость природных сообществ и способствует циркуляции веществ в экологии.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19042"/>
            <a:ext cx="4206300" cy="16515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сельского хозяйства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сельскохозяйственных культур, принадлежащих к однодольным и двудольным, и их продуктов.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Обe группы играют ключевую роль в питании и экономике, способствуя разнообразию агропромышленного производства.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Агентства сельского хозяйства РФ и международных исследований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исследования: методы и результаты
</a:t>
            </a:r>
            <a:endParaRPr lang="en-US" sz="2393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имеют кольцевое расположение сосудистых пучков и развитый камбий, который обеспечивает вторичный рост и утолщение стебля, особенно у древесных форм.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различается: у двудольных паренхима и эпидерма обладают специфическими особенностями, обеспечивающими защиту и обмен веществ на уровне тканей.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позволяет изучать микроструктуру сосудистых пучков и тканей в стеблях, листьях и корнях, выявляя особенности строения однодольных и двудольных.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однодольных сосудистые пучки расположены рассеяно, отсутствует камбий, что препятствует вторичному утолщению стебля и ограничивает рост.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Цветочные особенности однодольных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однодольных простые, с частями, расположенными по три или их кратное число. Формула, например, О(3+3)Т3+3П3 отражает данную структуру, что упрощает процесс опыления и развитие плодов.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цветков двудольных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двудольных цветки организованы сложнее, имеют чашечку и венчик с частями в кратном четырём или пяти. Формула О5Т5П5 отражает такую структуру, обеспечивая разнообразие опыления и плодоношения.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 формула цветка: однодольные и двудольные
</a:t>
            </a:r>
            <a:endParaRPr lang="en-US" sz="23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исключения и промежуточные формы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лилия является исключением: дуговое жилкование листьев сочетается с двумя семядолями, что не вписывается в классику однодольных и двудольных.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Амарантовые обладают атипичной анатомией и морфологией, представляя переходную группу с особенностями обоих классов, требующую более глубокой систематики.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исключения демонстрируют, что классификация покрытосеменных не всегда однозначна и требует комплексного подхода с использованием морфологических и генетических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классов для школьников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отличий однодольных и двудольных помогает ученикам успешно распознавать растения в природе и формировать представления о разнообразии живых организмов в окружающем мире.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навыки, полученные в ходе изучения, пригодятся при выращивании растений и участии в природоохранных мероприятиях, расширяя кругозор и интерес к биологии.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обучение развивает экологическое мышление, помогает понять связи между растениями, животными и средой обитания, что способствует ответственному отношению к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значение признаков однодольных и двудольных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морфологических и анатомических особенностей однодольных и двудольных растений важно для биологии, экологии и сельского хозяйства, облегчая распознавание и рациональное использование растительных ресурсов.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2026-05-08T15:30:35Z</dcterms:created>
  <dcterms:modified xsi:type="dcterms:W3CDTF">2026-05-08T15:30:35Z</dcterms:modified>
</cp:coreProperties>
</file>