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и его стандартный вид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запись, упрощение и сравнение многочленов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многочлены в 7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помогают уверенно работать с буквенными выражениями, быстрее упрощать записи и проверять ответы. Эта тема станет основой для раскрытия скобок, нахождения степени и решения более сложных алгебраических задач.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составляют из суммы или разности нескольких одночленов. В его записи могут встречаться числа, буквы и степени с натуральными показателями, как в примерах 3x+5 или 4m3−m.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Многочленом может быть выражение с двумя, тремя и более членами: 2a2−a+7, 4m3−m, 3x+5. Даже один одночлен, например 7×2, тоже считается многочленом.
</a:t>
            </a:r>
            <a:endParaRPr lang="en-US" sz="1123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многочлена — это одночлен. Он показывает отдельную часть выражения и помогает увидеть, какие слагаемые нужно объединить, если они имеют одинаковую буквенную часть.
</a:t>
            </a:r>
            <a:endParaRPr lang="en-US" sz="93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запись разбита на одночлены, легче выполнять вычисления, сравнивать выражения и решать задачи. Поэтому многочлены часто используют в школьной алгебре для упрощения выражений.
</a:t>
            </a:r>
            <a:endParaRPr lang="en-US" sz="9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в составе многочлена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3313" y="1663618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слагаемое многочлена является одночленом. Он может быть числовым, буквенным или содержать степень, но всегда рассматривается как отдельная часть общей записи.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313" y="2641107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и буквы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одночлене выделяют коэффициент и буквенную часть. Например, в 7×2 коэффициент равен 7, а буквенная часть — x2, то есть всё, что содержит переменные.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73313" y="3618607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входит в 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минус относится к коэффициенту, поэтому в выражении −4y коэффициент равен −4. Это важно не потерять при сложении и вычитании одночленов.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 имеют одинаковую буквенную часть и одинаковые показатели степеней. Поэтому 3x и −8x можно объединить, а 3x и 3y — нет.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проверить, являются ли слагаемые подобными, сначала сравнивают буквы и степени. Числа перед буквами могут быть разными, но буквенная часть должна совпадать полностью.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объединяют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приведении подобных слагаемых складывают или вычитают только коэффициенты. Буквенную часть не меняют, поэтому 5a2 и 2a2 дают 7a2, а 4mn и −mn — 3mn.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 уменьшает количество членов в записи и делает выражение короче. После этого многочлен легче записать в стандартном виде и использовать в вычислениях.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привести многочлен к стандартному виду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примере упрощения выражения 3x+2−5x+7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стандартного вида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членов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стандартном виде все подобные слагаемые уже объединены. Это делает запись короче и помогает сразу увидеть, какие части многочлена остаются после упрощения.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обычно записывают по убыванию степени. Если степени одинаковые, порядок можно выбрать по буквам, чтобы выражение выглядело аккуратно и одинаково у всех.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Нулевые члены не пишут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равен нулю, такой член не записывают совсем. Благодаря этому многочлен не содержит лишних элементов и становится удобнее для вычислений.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запись после упрощения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4x+3x−2+5−x видно, что объединение подобных слагаемых заметно сокращает запись и делает её более читаемой.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подобных слагаемых многочлен становится короче: вместо пяти членов остаются два, а структура выражения видна сразу.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темы «Многочлен и его стандартный вид»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приведения к стандартному виду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выражений до и после упрощения и увидим, как исчезают повторяющиеся слагаемые.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подобные слагаемые объединяются, а запись становится короче, точнее и удобнее для дальнейших вычислений.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«Многочлен и его стандартный вид»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определяют по самому «сильному» члену многочлена. Если не привести запись к стандартному виду, можно ошибиться и выбрать не тот показатель.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степень многочлена 3a²−a+1 после приведения к стандартному виду.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 правила из темы «Многочлен и его стандартный вид»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член и старший коэффициент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«высокий» член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стандартной записи многочлена легко заметить член с наибольшей степенью. Именно он задаёт «главную линию» выражения и помогает быстро понять его сложность. На записи его обычно выделяют отдельно, чтобы сразу увидеть, с какой частью работать дальше.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Коэффициент, который ведёт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старшего члена есть свой коэффициент — число перед буквенной частью. Он показывает, насколько велик этот член по сравнению с другими. В многочлене 8×3−2x+1 старший член — 8×3, а старший коэффициент равен 8.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порядок помогает увидеть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многочлен записан в стандартном виде, старший член стоит первым и не теряется среди остальных слагаемых. Это удобно на уроке и в тетради: сразу видно, какая степень самая большая и какое число стоит перед ней.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порядок записи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беспорядочная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исходной записи члены могут стоять в любом порядке. Из-за этого трудно быстро заметить одинаковые слагаемые и понять, где находится наибольшая степень.
</a:t>
            </a:r>
            <a:endParaRPr lang="en-US" sz="814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удобное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члены расположены по убыванию степени, многочлены легче сравнивать между собой. Одинаковые части сразу бросаются в глаза, а вычисления занимают меньше времени.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 — понятная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 делает выражение привычным и читаемым для всех. Например, 4×3−2×2+x−6 легче воспринимать, чем случайный набор слагаемых без порядка.
</a:t>
            </a:r>
            <a:endParaRPr lang="en-US" sz="8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исходной и стандартной записи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 сокращается запись после приведения подобных слагаемых и упорядочивания членов.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аккуратнее преобразование, тем короче запись и заметнее главные части многочлена.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 темы «Многочлен и его стандартный вид»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многочленами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 разных букв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складывать слагаемые только потому, что у них одинаковые числа. 3x и 3y не являются подобными, потому что буквенная часть у них разная, а значит, объединять их нельзя.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знака минус
</a:t>
            </a:r>
            <a:pPr algn="l" indent="0" marL="0">
              <a:lnSpc>
                <a:spcPct val="115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относится к коэффициенту и обязательно сохраняется при преобразовании. Если его случайно убрать, получится неверный ответ, даже если все остальные действия выполнены правильно.
</a:t>
            </a:r>
            <a:endParaRPr lang="en-US" sz="937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поиск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 нужно определять после приведения к стандартному виду. Иначе можно не заметить, что среди слагаемых есть подобные, и ошибиться в наибольшей степени.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нули и беспорядок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Нулевые слагаемые не записывают, а члены располагают по убыванию степени. Случайный порядок делает выражение длиннее и мешает быстро проверить правильность ответа.
</a:t>
            </a:r>
            <a:endParaRPr lang="en-US" sz="9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 задаче с многочленом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не пропустить важный шаг и записать ответ в правильной форме.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выражений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что внешне похожие записи могут иметь разный смысл, а после упорядочивания некоторые выражения становятся одинаковыми.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записи не гарантирует равенства: важны буквенные части, степени и порядок приведения подобных слагаемых.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многочленов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498" y="3716585"/>
            <a:ext cx="794400" cy="706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в задачах и формулах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периметра и площади многочлены помогают записывать длину сторон и составные величины. После упрощения выражение становится короче, а вычисления — понятнее и быстрее.
</a:t>
            </a:r>
            <a:endParaRPr lang="en-US" sz="1018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одинаковых предметов стоят одинаково, сумма их стоимости удобно записывается многочленом. Это помогает быстро найти общий результат и проверить, не допущена ли ошибка в подсчётах.
</a:t>
            </a:r>
            <a:endParaRPr lang="en-US" sz="952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рассуждений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делает выражения удобными для проверки ответа в задачах. Когда слагаемые расположены ясно, легче увидеть, всё ли учтено и нет ли лишних членов.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дальнейшим изучением алгебры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складывать и вычитать многочлены, нужно сначала привести их к стандартному виду. Тогда подобные слагаемые находятся быстрее, а результат получается точным и аккуратным.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многочленов важно видеть каждый член отдельно и правильно определять его степень. Стандартная запись помогает не пропустить ни одно слагаемое и не ошибиться в преобразовании.
</a:t>
            </a:r>
            <a:endParaRPr lang="en-US" sz="896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уравнениях многочлены часто приходится упрощать перед поиском ответа. Если запись уже приведена к стандартному виду, легче сравнить части уравнения и проверить полученный результат.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новых тем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пригодится и позже, когда появятся более сложные выражения. Умение быстро видеть структуру многочлена экономит время и делает решение задач более надёжным.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запоминания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96575" y="2038750"/>
            <a:ext cx="13368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в записи все одночлены и посмотри, какие из них имеют одинаковую буквенную часть и одинаковые степени.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247553" y="2038750"/>
            <a:ext cx="13368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 или вычти только коэффициенты подобных слагаемых, не меняя буквенную часть.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91472" y="2038750"/>
            <a:ext cx="13368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полученные члены по убыванию степени, чтобы самый старший оказался впереди.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542444" y="2038750"/>
            <a:ext cx="13368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Убери нулевые слагаемые и не забывай сохранять знак минус у коэффициента.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193439" y="2038750"/>
            <a:ext cx="13368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5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степень многочлена по старшему члену и проверь, что запись стала стандартной.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в стандартном виде читать и проверять намного проще: видно степень, старший член и все подобные слагаемые. Это делает вычисления точными и помогает уверенно решать алгебраические задачи.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2026-05-29T21:48:58Z</dcterms:created>
  <dcterms:modified xsi:type="dcterms:W3CDTF">2026-05-29T21:48:58Z</dcterms:modified>
</cp:coreProperties>
</file>