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тела и замкнутые плоские области в геометрии 11 класса
</a:t>
            </a:r>
            <a:endParaRPr lang="en-US" sz="205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связывает площади плоских фигур с объёмами пространственных тел.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11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стереометрия превращает чертёж в задачу для вычислений и подготовки к итоговой аттестации. Плоские фигуры становятся основаниями призм, пирамид, цилиндров, конусов и шара. Площадь оценивает внешнюю поверхность, объём — вместимость и расход материалов.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возможность измерить внутреннюю часть области, не переходя к объёму. Это отличает её от открытых фигур и областей с незамкнутой границей.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замкнутой области выражают в квадратных единицах: см², м², мм². К таким областям относят круг, треугольник, прямоугольник, многоугольник и их части.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плоская область — часть плоскости, ограниченная замкнутой линией. Благодаря этому её можно «охватить взглядом» целиком и связать с понятиями площади и измерений.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плоская область: определение и признаки
</a:t>
            </a:r>
            <a:endParaRPr lang="en-US" sz="2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плоской фигуры к пространственному телу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может выступать основанием, гранью или сечением пространственного тела. Так геометрия «перетекает» из плоскости в объём: меняется размерность, но сохраняется смысл линий и границ.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связан с цилиндром и конусом, квадрат — с кубом, прямоугольник — с прямоугольным параллелепипедом, треугольник — с треугольной призмой и пирамидой. Важно видеть соответствие между формой основания и формой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стереометрии (школьная программа, 11 класс).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пространственных тел и их признаки
</a:t>
            </a:r>
            <a:endParaRPr lang="en-US" sz="194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многогранниках поверхность составляют плоские грани, а у тел вращения заметна криволинейная часть, возникающая при движении образующей.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быстро отличать многогранники от тел вращения и отдельно выделять шар как единственный гладкий объект без рёбер и вершин.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50026"/>
            <a:ext cx="4646100" cy="28165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тела (основание, боковая поверхность, рёбра и вершины) определяют его тип и подсказывают, какие формулы уместны в 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стандартным определениям из курса стереометрии (школа, 11 класс).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пространственных тел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Понимание, где появляются основания и вершины, ускоряет классификацию тела и выбор правильных выражений для площади и объёма.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Sосн · h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площадь основания постоянна, то объём призмы линейно растёт с высотой.
</a:t>
            </a:r>
            <a:endParaRPr lang="en-US" sz="1879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призмы напрямую связывает плоскую геометрию основания с высотой, превращая задачу о фигуре в задачу о пространстве. Это особенно удобно в вычислениях.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призмы из школьного курса стереометрии (11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одно основание и боковые грани, которые представляют собой треугольники, сходящиеся в общей вершине. Основание задаёт «скелет» фигуры в плоскости.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проводится перпендикулярно к плоскости основания. Именно она отвечает за расстояние между основанием и вершиной и входит в формулу объёма.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равен V = 1/3 · Sосн · h. В школьной практике встречаются и частные случаи: правильная пирамида и пирамиды с треугольным, четырёхугольным и многоугольным основанием.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строение и основные формулы
</a:t>
            </a:r>
            <a:endParaRPr lang="en-US" sz="24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формулы из курса стереометрии (прямоугольный параллелепипед, призма, пирамида, цилиндр, конус), школьные учебники.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 объёма основных тел
</a:t>
            </a:r>
            <a:endParaRPr lang="en-US" sz="184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расчёте важно различать: для объёма ключевы основание и высота, а площадь поверхности учитывает «внешний слой» — боковые части и основания.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объём определяется взаимодействием площади основания и высоты, тогда как площадь поверхности суммирует вклад внешних граней и криволинейных участков.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в математике и окружающих предметах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круглых основания и боковую поверхность. Она возникает при движении прямой линии, которая остаётся параллельной оси, пока окружность «неожиданно» превращается в поверхность.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формулы: объём V = πr²h и площадь боковой поверхности Sбок = 2πrh. Это помогает считать, например, сколько материала нужно для банки или трубки.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состоит из одного круглого основания и вершины. От вершины к окружности основания тянутся образующие — отрезки, которые вместе образуют боковую поверхность конуса.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рассматривают прямой круговой конус, у которого вершина находится над центром основания, а образующая образует равномерный наклон. Это удобно для вычислений.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кругового конуса объём выражается формулой V = 1/3 · πr²h, где r — радиус основания, h — высота, π — число «пи».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усечённого конуса сохраняются два параллельных круговых основания. Его боковая поверхность представляет собой часть поверхности полного конуса, поэтому в задачах нужно аккуратно учитывать оба радиуса.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 его геометрические характеристики
</a:t>
            </a:r>
            <a:endParaRPr lang="en-US" sz="25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стереометрии (учебная модель), без внешних измерительных данных.
</a:t>
            </a:r>
            <a:endParaRPr lang="en-US" sz="761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вращение порождает цилиндр, конус и шар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вращении плоской фигуры вокруг оси каждая её точка описывает окружность, а множество таких окружностей «собирается» в целое пространственное тело.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плоской фигурой и телом вращения проявляется через ось и параметры радиуса, высоты или образующей: меняется исходная фигура — меняется и форма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пространственного тела
</a:t>
            </a:r>
            <a:endParaRPr lang="en-US" sz="212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наличию граней, оснований, вершины и криволинейных поверхностей для задач 11 класса.
</a:t>
            </a:r>
            <a:endParaRPr lang="en-US" sz="10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35324"/>
            <a:ext cx="4646100" cy="2008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плоская фигура может служить «исходником» для разных пространственных тел. Тип операции — построение основания, многократное смещение или вращение — помогает определить пару «фигура → тело».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(модели образования тел из плоских областей).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плоских фигур и объёмных тел
</a:t>
            </a:r>
            <a:endParaRPr lang="en-US" sz="2294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тел призматического типа ключевую роль играет смещение основания, а для цилиндров, конусов и шара — вращение вокруг оси.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4800" y="1500373"/>
            <a:ext cx="3633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объём: в чём разница
</a:t>
            </a:r>
            <a:endParaRPr lang="en-US" sz="2387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характеризует внешнюю оболочку тела: сколько нужно краски, плёнки или материала, чтобы «закрыть» фигуру снаружи. Единицы измерения — квадратные, например см² и м².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 внутреннее пространство и вместимость тела: сколько воды войдёт в ёмкость или какой «запас» материала можно разместить внутри. Единицы измерения — кубические: см³, м³ или литры.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нельзя путать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связаны с разной размерностью: площадь имеет два измерения, а объём — три. Поэтому ответ на задачу проверяют размерностью: объём не выражается в квадратных единицах.
</a:t>
            </a:r>
            <a:endParaRPr lang="en-US" sz="16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применений из школьного курса; численные значения не использовались, категории показаны равнозначно.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площадь и объём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площадь помогает оценить расход материалов для внешних поверхностей, а объём — подобрать вместимость ёмкостей и габариты деталей.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«сколько снаружи», выбирают площадь; если цель — «сколько внутри», используют объём. Это делает геометрию удобным инструментом инженерных и бытовых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в архитектуре, технике и быту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пространственные формы встречаются в куполах, башнях, колоннах, резервуарах, трубах, ёмкостях и упаковке. В таких объектах форма связана не только с внешним видом, но и с прочностью.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и конические детали часто выбирают из‑за устойчивости и рациональности материала: такая геометрия помогает равномерно распределять нагрузку и упрощает изготовление. Поэтому она удобна в реальных конструкциях.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чертежа к вычислению площади и объёма
</a:t>
            </a:r>
            <a:endParaRPr lang="en-US" sz="233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стереометрических задач и самопроверки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смешение площади поверхности и объёма. В результате формулу выбирают неверно, а итог получает неправильную «размерность»: объём не бывает в см², а площадь — в см³.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определяют основание: например, путают плоскость основания с боковой гранью. Из‑за этого высота берётся не из нужного перпендикулярного расстояния, и расчёт становится систематически ошибочным.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ребром, высотой и образующей особенно заметна в конусах и пирамидальных телах. Чтобы избежать этого, лучше прямо на чертеже отметить нужный отрезок и проверить, где стоит «перпендикуляр» или «наклон».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единицы измерения или используют диаметр вместо радиуса. Самопроверка по смыслу помогает выявить несоответствие: объём увеличивается при росте радиуса сильнее, чем площадь, и это можно почувствовать.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связь плоскости, поверхности и объёма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плоские области служат «строительным материалом» для пространственных тел: призмы, пирамиды, цилиндры, конусы и шар связывают плоскую геометрию с объёмом через основания, рёбра, вершины, площадь поверхности и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2026-05-14T05:13:13Z</dcterms:created>
  <dcterms:modified xsi:type="dcterms:W3CDTF">2026-05-14T05:13:13Z</dcterms:modified>
</cp:coreProperties>
</file>