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жизнь, творчество,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Пушкина — это история рождения великой литературы на русском языке.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личности и таланта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вырос в дворянской среде, где переплелись семейная память, французская культура, домашнее чтение и живой интерес к слову. Именно эта среда рано подготовила его к роли поэта, сумевшего соединить традицию и новаторство.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литературные впечатления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Пушкиных преобладала французская речь, но будущий поэт рано почувствовал выразительность русского книжного языка и начал читать самостоятельно.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библиотека и семейные чтения познакомили его с просветительской и классицистической литературой, а устные сказки открыли мир народной речи и образности.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творческое 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дворянского образования и народной традиции соединился в одном сознании и стал основой будущего поэтического языка Пушкина.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Пушкина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основные даты, которые обозначают поворотные моменты его биографии и творчества.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Пушкина развивается через серию жизненных переломов, каждый из которых изменял его художественный стиль и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биографии А. С. Пушкина по общепринятым датам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Царскосельском лицее Пушкин получил серьёзное гуманитарное образование, а также среду, где ценились честь, дружба и свободомыслие. Здесь сформировался его ближний круг и укрепилась репутация необыкновенно одарённого ученика.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лицейские годы появились первые опубликованные стихи, в которых уже заметны самостоятельность интонации и интерес к гражданским темам. Этот опыт стал основой его дальнейшего поэтического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годы и первые успехи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ранняя слава и литературные круги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лицея Пушкин вошёл в столичную литературную среду и быстро привлёк внимание современников свежестью языка и смелостью художественных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«Руслан и Людмила», опубликованная в 1820 году, принесла ему широкую известность благодаря соединению сказочного сюжета, иронии и живого, звучного стиха.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петербургской лирике усилились вольнолюбивые мотивы, сатирическая острота и романтическая эмоциональность, что отвечало настроениям образованной молодёжи начала XIX века.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сознательно приближал поэтическую речь к разговорной, и именно это сделало его новатором, определившим новые нормы литературного вкуса.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южной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конфликт с властью изменил жизненный и художественный путь Пушкина.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пейзажи и романтический герой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ссылка дала Пушкину яркие художественные впечатления: Кавказ, Крым, море, степь и горы. Эти картины расширили его поэтический мир и усилили выразительность пейзажа.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этого периода герой становится более одиноким, внутренне противоречивым и психологически сложным. Романтическая исключительность сочетается с осознанием личной несвободы и трагического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уединение и творческий перелом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Деревенское уединение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1824 года жизнь в Михайловском ограничила внешнюю суету и заставила Пушкина сосредоточиться на внутренней работе мысли и слова.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 Ариной Родионовной и наблюдение за повседневной жизнью крестьян усилили его интерес к фольклору, пословицам и естественной интонации.
</a:t>
            </a:r>
            <a:endParaRPr lang="en-US" sz="133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поэт острее почувствовал связь человека с прошлым страны, что обогатило его историческое мышление и художественную точность.
</a:t>
            </a:r>
            <a:endParaRPr lang="en-US" sz="140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намечается отход от прежней романтической приподнятости к более спокойному, глубокому и аналитическому взгляду на человека.
</a:t>
            </a:r>
            <a:endParaRPr lang="en-US" sz="14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творчества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показано, как менялись художественные задачи Пушкина от ранней поэтической пробе к зрелому мастерству.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концентрация художественных открытий приходится на 1830 год, когда форма, тема и язык достигают редкой согласованности.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творчества А. С. Пушкина; шкала 1–5 по степени художественной зрелости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месяца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такой короткий срок Пушкин создал и завершил сразу несколько ключевых произведений.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Болдинской осени 1830 года; даты и произведения Пушкина.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Карантин в Болдине превратился в редкий период максимальной сосредоточенности и творческого подъёма.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романом в стихах длилась восемь лет и позволила Пушкину показать не только судьбы героев, но и целую эпоху дворянской жизни. Текст объединяет сюжет и авторский взгляд.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произведению придают психологическая точность и историческая узнаваемость персонажей. Через Онегина, Татьяну и Ленского Пушкин исследует выбор, чувство и духовную незавершённость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центральное произведение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жанры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свободно переходил между жанрами, не ограничиваясь одной литературной формой.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значимость связана с поэзией, но именно разнообразие жанров сформировало масштаб его влияния.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Пушкина: «Руслан и Людмила», «Борис Годунов», «Повести Белкина», «Евгений Онегин», «Медный всадник», «Капитанская дочка».
</a:t>
            </a:r>
            <a:endParaRPr lang="en-US" sz="10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«Борисе Годунове» Пушкин обращается к моменту политического кризиса, показывая власть как область нравственной ответственности, а не только государственных решений и внешнего блеска.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и «Истории Пугачёва» его интерес сосредоточен на столкновении личной чести, народного движения и исторической стихии, которая меняет судьбы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тема и интерес к личности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избегает сухой хроники: его герои живут внутри истории, где каждое решение имеет моральную цену, а прошлое становится проверкой характера и совести.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семейные обстоятельства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1828–1837 годов показывают, как личная судьба Пушкина переплеталась с общественной жизнью.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 принесла Пушкину и опору, и новые ограничения; именно в 1830-е годы усилились материальные и общественные испытания.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С. Пушкина; хронология личной жизни и общественного положения поэта.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общественное положение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оставался одним из самых значительных писателей эпохи, но его положение в обществе было нестабильным: цензура, служебные обязанности и долги постоянно ограничивали свободу.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сохранить независимость автора, однако вынужден был считаться с придворной системой и светскими ожиданиями, что делало работу и быт особенно напряжёнными.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жизнь поэта становилась предметом слухов, а семейные обстоятельства — частью общественного обсуждения. Это усиливало психологическое давление и подрывало чувство защищённости.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последних лет — резкий контраст между творческой зрелостью и внешней уязвимостью: чем сильнее становился поэт, тем труднее ему было существовать в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1837 года: 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общеизвестной хронологии конфликта вокруг семьи Пушкина и дуэли на Чёрной речке.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сумел соединить книжную традицию с живой речью, поэтому его тексты звучат естественно, точно и свободно. Для школьника это особенно заметно в ясности фразы и силе интонации.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 Пушкина русский литературный язык получил образец гибкости и внутренней музыкальности. Его манера стала ориентиром для многих писателей XIX века и сохранила влияние до наших дней.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русский литературный язык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в творчестве Пушкина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Пушкина часто переплетаются: личное чувство у него почти всегда связано с выбором и ответственностью.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 ранней вольнолюбивой интонации к более зрелому пониманию долга, памяти и исторической судьбы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лирики, поэм, драматургии и прозы Пушкина.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биография, ставшая культурной основой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Пушкина показывает, как личный талант, историческая эпоха и трудный жизненный опыт могут создать литературную традицию, которая формирует язык, мышление и культурную память целой страны.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2026-05-23T14:59:58Z</dcterms:created>
  <dcterms:modified xsi:type="dcterms:W3CDTF">2026-05-23T14:59:58Z</dcterms:modified>
</cp:coreProperties>
</file>