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 современное хозяйство: общая картина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охоты до цифровой экономики: как менялось хозяйство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хозяйство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показывает, как люди создают нужные вещи и услуги, меняют способы труда и используют ресурсы. На уроке важно увидеть связь между производством, обменом и жизнью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хозяйства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люди брали у природы готовые ресурсы: охотились, ловили рыбу и собирали растения. Такой образ жизни требовал постоянных переходов и не позволял создавать большие запасы.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люди научились выращивать растения и разводить животных. Оседлость сделала возможными постоянные жилища, запасы пищи и первые крупные поселения.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ремесла усилило разделение труда: одни изготавливали посуду, другие ткани, третьи инструменты. Рынки и ярмарки связали между собой разные поселения.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и 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фабрики, машины и современные технологии резко увеличили объёмы производства. Сегодня хозяйство опирается не только на товары, но и на услуги, знания и цифровые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хозяйство: добывать, а не производить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рыболовство и собирательство обеспечивали людей пищей и сырьём без выращивания и разведения. Всё необходимое добывали в природе, поэтому запасы были небольшими и нестабильными.
</a:t>
            </a:r>
            <a:endParaRPr lang="en-US" sz="967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были простыми: каменные наконечники, палки-копалки, костяные иглы, сети и ловушки. Их хватало для выживания, но не для сложного производства.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небольшими группами и часто перемещались вслед за добычей, сезонами и местами сбора растений. Постоянных поселений почти не было.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сообща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 помогал выживать в трудных условиях. Костёр, стоянка и общие правила поведения объединяли группу и защищали её от холода и 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скотоводству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охотой, собирательством и рыболовством, постоянно переходя с места на место в поисках пищи и воды.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земледельцы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первые посевы и приручение животных. Человек начал сам получать пищу, а не только брать её у природы.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и 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Оседлая жизнь привела к запасам зерна, строительству домов и росту деревень. Обмен между соседями стал регулярнее.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пищи и товаров поддержали рост поселений. Со временем возникли города, где развивались ремёсла, торговля и управление.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шкала: как менялись поселения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делал поселения крупнее и сложнее. Вместе с ними росла необходимость в обмене, управлении и разделении труда.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кочевого образа жизни хозяйство двигалось к всё более крупным и взаимосвязанным поселениям.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этапов развития поселений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специализация труда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Мастер, владеющий одним ремеслом, учился работать точнее и быстрее. Благодаря постоянной практике изделия становились прочнее, красивее и разнообразнее.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мастера делали разные вещи: посуду, одежду, инструменты, украшения. Специализация позволяла лучше использовать навыки и экономить время.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ярмарки давали возможность обменивать изделия на продукты, сырьё и деньги. Так ремесло связывало между собой деревни и города.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поселениями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переносили не только товары, но и идеи, технологии и новые способы работы. Это ускоряло развитие хозяйства в разных регионах.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деревни к городу: сравнение форм хозяйства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численность жителей, труд и роль рынка от деревни к городу.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обмен, управление и накопление богатства сильнее, чем деревня или мастерская.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признаков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как связь между регионами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необходимым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людей, живших далеко друг от друга. Через обмен можно было получить то, чего не хватало в своём крае: соль, металлы, ткани и специи.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 морские пути помогали перевозить большие грузы на дальние расстояния. Вместе с товарами путешествовали знания, привычки и новые технологии.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перекрёстках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сходились дороги, порты и рынки, возникали богатые города. Они становились центрами торговли, ремёсел и управления, привлекая людей и капиталы.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паровых машин ускорило производство и стало началом фабричной эпохи.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промышленной революции; патент Джеймса Уатта, 1769 год.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1769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этот год патент на усовершенствованную паровую машину Уатта закрепил новый этап механизации.
</a:t>
            </a:r>
            <a:endParaRPr lang="en-US" sz="206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индустриализации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ускорила выпуск товаров и изменила городскую среду: производство стало мощнее, но выросли нагрузка на природу и требования к труду.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индустриализации связаны с ростом производства, а её издержки — с условиями жизни и труда.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«Этапы развития и современное хозяйство».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занимает основную часть мировой экономики, поэтому знания, сервис и информация становятся важнее одной только вещи.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Indicators, 2022.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добавленной стоимости приходится на услуги.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состоит не из одной отрасли, а из нескольких взаимосвязанных частей, которые поддерживают производство, обмен и повседневную жизнь.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«Этапы развития и современное хозяйство».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отраслей обычно выделяют в современном хозяйстве.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соединяются в одной производственной цепочке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международного разделения труда и цепочек 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дорог, портов, электросетей и связи товары, люди и информация движутся медленнее, а хозяйство теряет скорость и надёжность.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«Инфраструктура и логистика».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элементов инфраструктуры часто называют в учебной схеме.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работник часто совмещает несколько навыков: умеет искать данные, общаться в команде и быстро осваивать новые инструменты.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«Труд и профессии сегодня».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умения особенно важны для большинства современных профессий.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помогает производить больше и быстрее: когда в дело вкладывают средства, предприятия обновляют оборудование и расширяют возможности.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«Капитал и инвестиции простыми словами».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капитала удобно показывать на простых примерах.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государства делают хозяйство понятнее и безопаснее: они задают рамки для бизнеса, потребителей и общественных услуг.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«Роль государства и правил».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важных задач государства в хозяйстве можно выделить на уроке.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круговой экономики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даёт материал для нового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дворе стоят контейнеры для бумаги, пластика и стекла. Ребята бросают отходы по цветам, и привычный мусор превращается в сырьё для новых вещей. Такой порядок помогает увидеть, что у каждой вещи может быть вторая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продлевает жизнь вещам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ручка, стул или велосипед не отправляются сразу на свалку. Сначала их стараются починить, а затем снова используют дома, в школе или во дворе. Ремонт экономит ресурсы и показывает, что бережное отношение начинается с простого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начинается с повседневных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электричество и упаковка становятся особенно заметными, когда их не тратят зря. Один выключенный свет, закрытый кран и многоразовая бутылка выглядят как мелочи, но именно из них складывается устойчивое хозяйство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меняется вместе с жизнью людей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развивается вместе с людьми: меняются труд, города, технологии и правила обмена. Чем сложнее становится жизнь, тем теснее связаны производство, услуги и повседневные привычки.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2026-07-26T23:35:17Z</dcterms:created>
  <dcterms:modified xsi:type="dcterms:W3CDTF">2026-07-26T23:35:17Z</dcterms:modified>
</cp:coreProperties>
</file>