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Одночлены: что это такое и как с ними работать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 записи, признаках и действиях с одночленами.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одночлены в 7 классе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быстро записывать выражения, упрощать вычисления и понимать степень, коэффициент и буквенную часть. Эта тема нужна для дальнейшего изучения многочленов, формул и преобразований в алгебре и геометрии.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одночленом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Одночленом называют алгебраическое выражение, которое состоит из одного числа, одной буквы или их произведения. В нём нет сложения разных частей, только умножение и степени.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одночленам относятся 7, x, -5a, 3mn, 4x²y. Все они записаны как один множитель или произведение множителей, поэтому подходят под определение.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суммы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знак сложения или вычитания между частями, это уже не одночлен. В одночлене допускаются только умножение и возведение в степень.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используют как компактную запись повторяющихся вычислений. Поэтому важно научиться быстро отличать их от суммы, разности и более сложных выражений.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букв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может содержать одну букву или несколько буквенных множителей. Например, 3mn и 4x²y остаются одночленами, потому что между буквами стоит умножение.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одночлена: коэффициент и буквенная часть
</a:t>
            </a:r>
            <a:endParaRPr lang="en-US" sz="1909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одночлене можно выделить коэффициент и буквенную часть. Коэффициент показывает числовой множитель, а буквенная часть содержит все буквы и их степени.
</a:t>
            </a:r>
            <a:endParaRPr lang="en-US" sz="1389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4x² число 4 — это коэффициент, а x² — буквенная часть. Такая запись помогает отдельно рассматривать число и переменную.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одночлене -3ab коэффициент равен -3, а буквенная часть — ab. Знак перед числом относится ко всему одночлену и влияет на его значение.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½m²n коэффициентом является ½, а буквенная часть — m²n. Коэффициент может быть не только целым, но и дробным.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одночлена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 — это числовой множитель одночлена. Он показывает, во сколько раз берётся буквенная часть, и помогает отделить число от переменных.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не написано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не указан, его считают равным 1. Поэтому x означает 1x, а a² — 1a². Это важно при преобразованиях и вычислениях.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стоит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буквой есть минус, коэффициент равен -1. Например, -y можно читать как -1y. Такой знак меняет знак всего одночлена.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может быть целым, дробным или десятичным числом: -7, ¾, 0,2. Любой из этих вариантов сохраняет правило умножения на буквенную часть.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влияет на знак всего одночлена. Поэтому при умножении и сложении нужно внимательно следить, положительный коэффициент или отрицательный.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886700" y="4482077"/>
            <a:ext cx="875071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35600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одночлена равна сумме показателей степеней всех букв в его буквенной части. Поэтому нужно сложить только показатели, а не сами буквы.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80380" y="1453375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двумя буквами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одночлена 5x³y² степень равна 5, потому что 3 + 2 = 5. Число 5 здесь не влияет на степень.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3473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одночлена 7a²b степень равна 3, так как показатель у a равен 2, а у b считается 1. Получается 2 + 1 = 3.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409" y="3360450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букв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числа без букв степень равна 0. Например, 12 — это одночлен нулевой степени, потому что в нём нет буквенной части.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74103" y="3360450"/>
            <a:ext cx="2313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одночлена x степень равна 1, хотя показатель обычно не записывают. Это означает, что буква x встречается один раз.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зависит от суммы показателей степеней букв; число без букв имеет степень 0.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 одночлена выделяются коэффициент, буквенная часть и степень. Она помогает быстро сравнивать записи и проверять, правильно ли найдено значение степени.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одночленов и их характеристики
</a:t>
            </a:r>
            <a:endParaRPr lang="en-US" sz="243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одночлена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букв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обычно располагают в алфавитном порядке или в другом удобном порядке, если он не нарушает правила умножения и не мешает чтению.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3xy, -5a²b и 2mn² считаются стандартными. В них легко увидеть коэффициент и порядок буквенных множителей без лишних преобразований.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исправить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x3y и 3yx не считаются стандартными, если требуется обычный вид. Их нужно привести к правильному порядку перед использованием.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сначала пишут числовой коэффициент, а затем буквенную часть. Такая запись делает одночлен понятным и удобным для сравнения.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одночлен к стандартному виду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преобразования при умножении одночленов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одночлены имеют одинаковую буквенную часть и отличаются только коэффициентами. Именно совпадение букв и их степеней делает их подобными.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подобных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подобным относятся 2x и -5x, 3a²b и 7a²b, -4m² и 9 m². В каждом случае буквенная часть полностью совпадает.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неподобных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одночлены: 2x и 2x², 3ab и 3a²b, 5y и 5z. Здесь отличается либо степень, либо набор букв.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одночленов сначала смотрят на буквы и их показатели, а уже потом на знак и число перед буквами. Это помогает избежать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распознаются подобные и неподобные одночлены
</a:t>
            </a:r>
            <a:endParaRPr lang="en-US" sz="188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что совпадение букв и их степеней важнее числа перед ними.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одинакова, одночлены подобны; любое различие в буквах или степенях делает их неподобными.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подобных одночленов
</a:t>
            </a:r>
            <a:endParaRPr lang="en-US" sz="223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убедиться, что буквенная часть совпадает полностью: одинаковые буквы и одинаковые показатели степеней. Только тогда одночлены можно объединять в одно выражение.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только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или вычитании буквенная часть остаётся без изменений. Считают только числа перед буквами: так получается новый коэффициент для результата.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3x + 5x = 8x, 9ab — 2ab = 7ab, -4m + 10 m = 6 m. Во всех случаях сохраняется одна и та же буквенная часть.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объединить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буквенная часть различается, одночлены не становятся одним слагаемым. Например, 2x + 3y — это сумма двух разных одночленов, а не один одночлен.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одинаковых букв показатели степеней складывают. Поэтому 2x² · 3x превращается в 6x³, а не в 6x².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для любых букв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одинаково действует, даже если в записи несколько буквенных множителей. Например, -4a · 5ab = -20a²b, потому что одинаковые буквы объединяются.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результат приводят к аккуратному виду: коэффициент ставят первым, а одинаковые буквы записывают с суммарными степенями.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Перемножают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произведение коэффициентов. Знак результата определяется правилами умножения: одинаковые знаки дают положительное число, разные — отрицательное.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одночлена на одночлен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делят числовые множители. Если знаки разные, частное будет отрицательным; если одинаковые, результат получится положительным.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Вычитают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одинаковых букв из показателя в делимом вычитают показатель в делителе. Так 12x⁵: 3x² даёт 4x³.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 условием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возможно только тогда, когда в делимом показатель степени каждой общей буквы не меньше, чем в делителе.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не выполнено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степень в делителе больше, получается дробное выражение. В школьных заданиях это важно заметить до начала вычислений.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305" y="1354071"/>
            <a:ext cx="2590141" cy="211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5783" y="1354071"/>
            <a:ext cx="2590141" cy="211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 геометрии и формулах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в записи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обозначить буквами a и b, формула площади записывается как S = ab. Это удобный пример одночлена, который сразу связывает алгебру с геометрией и помогает быстро подставлять значения.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его сторона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квадрата со стороной x площадь равна x². Здесь одна буква повторяется дважды, поэтому запись становится короче, чем обычное умножение x · x, но смысл остаётся тем же.
</a:t>
            </a:r>
            <a:endParaRPr lang="en-US" sz="1244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как краткая формула
</a:t>
            </a:r>
            <a:pPr algn="l" indent="0" marL="0">
              <a:lnSpc>
                <a:spcPct val="90000"/>
              </a:lnSpc>
              <a:buNone/>
            </a:pPr>
            <a:r>
              <a:rPr lang="en-US" sz="36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квадрата со стороной a можно записать как 4a. Такая запись показывает, как одночлены помогают выражать повторяющиеся действия короче, без лишних вычислений и длинных словесных описаний.
</a:t>
            </a:r>
            <a:endParaRPr lang="en-US" sz="1087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в геометрии и формулах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алгебры 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одночленов в учебных примерах
</a:t>
            </a:r>
            <a:endParaRPr lang="en-US" sz="247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каждый пример показан отдельно, чтобы легко сравнить степень и состав буквенной части.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букв само по себе не определяет степень: важна сумма показателей степеней всех букв.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невниманием к буквенной части и степеням; проверка по шагам помогает их избежать.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выражений в школьной алгебре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одночленами
</a:t>
            </a:r>
            <a:endParaRPr lang="en-US" sz="229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неверной записи и правильного ответа помогает быстрее запомнить правила преобразования.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с одночленами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вычислений и преобразований в заданиях 7 класса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60772"/>
            <a:ext cx="325505" cy="2893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42689"/>
            <a:ext cx="325505" cy="32550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6978" y="3109273"/>
            <a:ext cx="287014" cy="328016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24243" y="3109273"/>
            <a:ext cx="246012" cy="328016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одночлены в дальнейшем обучении
</a:t>
            </a:r>
            <a:endParaRPr lang="en-US" sz="1996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 помогают сокращать запись и выполнять вычисления быстрее, когда нужно привести выражение к более удобному виду.
</a:t>
            </a:r>
            <a:endParaRPr lang="en-US" sz="1484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 формулы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степеней становится легче понимать, почему показатели складываются и как устроены короткие записи вида x² или a³.
</a:t>
            </a:r>
            <a:endParaRPr lang="en-US" sz="1472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площади и периметра одночлены показывают связь между буквенными обозначениями и реальными измерениями фигур.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нужна, чтобы уверенно раскрывать скобки, приводить подобные слагаемые и переходить к более сложным алгебраическим записям.
</a:t>
            </a:r>
            <a:endParaRPr lang="en-US" sz="1500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одночлены распознаются без ошибок, проще выполнять проверку решений и не теряться в вычислениях с буквами и числами.
</a:t>
            </a:r>
            <a:endParaRPr lang="en-US" sz="1500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Одночлены: главное без лишнего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легко узнать по произведению чисел и букв. Важно помнить коэффициент, степень и стандартный вид записи: они помогают правильно сравнивать, складывать, умножать и делить выражения.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2026-05-29T22:46:46Z</dcterms:created>
  <dcterms:modified xsi:type="dcterms:W3CDTF">2026-05-29T22:46:46Z</dcterms:modified>
</cp:coreProperties>
</file>