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государства, границы и 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мир и почему карта меняется снова и снова?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политическая карта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отражает не рельеф и климат, а устройство государств, их границы, столицы, зависимые территории и спорные зоны. По ней удобно прослеживать, как право, конфликты и объединения стран меняют мировое пространство.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00" y="112692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4275" y="1134925"/>
            <a:ext cx="246600" cy="21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9350" y="1134925"/>
            <a:ext cx="246600" cy="21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67425" y="3284800"/>
            <a:ext cx="176400" cy="235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72000" y="3284800"/>
            <a:ext cx="2352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политическая карта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пространство, на котором действует суверенная власть страны: сушу, внутренние воды и морские рубежи. Именно территория определяет масштаб государства и его место на карте мира.
</a:t>
            </a:r>
            <a:endParaRPr lang="en-US" sz="1053" dirty="0"/>
          </a:p>
        </p:txBody>
      </p:sp>
      <p:sp>
        <p:nvSpPr>
          <p:cNvPr id="16" name="Text 3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Автономии и зависимые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территории обладают особым статусом: широким самоуправлением, ограниченной самостоятельностью или зависимостью от другой страны. Такие различия особенно заметны в регионах с сложной историей колонизации.
</a:t>
            </a:r>
            <a:endParaRPr lang="en-US" sz="941" dirty="0"/>
          </a:p>
        </p:txBody>
      </p:sp>
      <p:sp>
        <p:nvSpPr>
          <p:cNvPr id="17" name="Text 4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Анклавы и эксклавы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территории, отделённые от основной части страны чужими землями или полностью окружённые другим государством. Такие примеры показывают, что политическая карта не всегда совпадает с удобной географией.
</a:t>
            </a:r>
            <a:endParaRPr lang="en-US" sz="1053" dirty="0"/>
          </a:p>
        </p:txBody>
      </p:sp>
      <p:sp>
        <p:nvSpPr>
          <p:cNvPr id="18" name="Text 5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границы отделяют одну страну от другой, а столица обозначает политический центр управления. Вместе они помогают увидеть, как организовано пространство власти и где принимаются ключевые решения.
</a:t>
            </a:r>
            <a:endParaRPr lang="en-US" sz="1010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выделяются территории, чей статус признают не все государства. Их существование связано с международными конфликтами, историческими претензиями и разными политическими позициями сторон.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показывает, что величина территории не определяет автоматически ни население, ни степень освоенности.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значительно превосходит другие крупнейшие страны по площади, но большие размеры сами по себе не означают равномерного заселения или одинакового уровня хозяйственного освоения.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национальные статистические службы; округлённые данные по площади территорий.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мира по площади
</a:t>
            </a:r>
            <a:endParaRPr lang="en-US" sz="2324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государств по регионам мира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стран определяется не только площадью материка, но и историей колонизации, распада империй и формирования современных границ.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Европа выделяются по числу государств, тогда как Океания имеет меньше всего независимых стран; это отражает историческое развитие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государствам-членам ООН и общепринятым региональным делениям; актуально для современного этапа.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государств на политической карте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унитарном государстве основные полномочия сосредоточены в центре, а региональные органы подчиняются единой системе управления. Такая модель характерна для стран с более жёсткой вертикалью власти.
</a:t>
            </a:r>
            <a:endParaRPr lang="en-US" sz="1081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предполагает разделение полномочий между центром и субъектами федерации. Оно помогает управлять крупными и многосоставными странами, где регионам требуется заметная самостоятельность.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и 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5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показывает, как формируется верховная власть: наследуется ли она или избирается. На карте мира встречаются и конституционные монархии, и разные виды республик.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страны с очень небольшой территорией, но полным международным признанием. Их примеры особенно наглядны: они демонстрируют, что государственный статус не зависит только от размера.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их значение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отделяют государства друг от друга и чаще всего становятся зоной контроля, таможни и пограничной охраны. Такие границы сильнее всего влияют на повседневные перемещения людей и товаров.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 воздушные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 определяют территориальные воды, а воздушное пространство над страной также находится под её суверенитетом. Это важно для судоходства, авиации и безопасности.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закрепляет право государства самостоятельно управлять своей территорией. Именно поэтому она считается одним из главных признаков государственности в политической географии.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вокруг границ часто связаны с ресурсами, этническим составом населения, историческими претензиями и последствиями прежних войн. Такие линии на карте редко бывают случайными.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политическая карта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ключевые исторические этапы, в ходе которых менялись границы, статус территорий и число государств.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 и после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колониальная система начала быстро ослабевать. В Азии и Африке усилились движения за независимость, а политическая карта постепенно перестраивалась.
</a:t>
            </a:r>
            <a:endParaRPr lang="en-US" sz="1282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сделала политическую карту более дробной и разнообразной. Многие современные границы и региональные различия сформировались именно в этот исторический период.
</a:t>
            </a:r>
            <a:endParaRPr lang="en-US" sz="1359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самый интенсивный этап деколонизации: возникли десятки новых государств, включая Индию, Гану, Нигерию и Алжир. Число формальных колоний резко сократилось.
</a:t>
            </a:r>
            <a:endParaRPr lang="en-US" sz="1364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 появление новых государств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населенные страны мира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масштаб крупных стран влияет на рынок труда, внутренний спрос и политический вес на мировой арене.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резко опережают остальные страны по численности населения, поэтому именно они сильнее всего задают глобальные демографические тенденции.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оценки на 2024 год.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3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00" y="1286152"/>
            <a:ext cx="2009700" cy="1923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Микрогосударства: маленькая площадь, большой статус
</a:t>
            </a:r>
            <a:endParaRPr lang="en-US" sz="2278" dirty="0"/>
          </a:p>
        </p:txBody>
      </p:sp>
      <p:sp>
        <p:nvSpPr>
          <p:cNvPr id="9" name="Text 1"/>
          <p:cNvSpPr txBox="1"/>
          <p:nvPr/>
        </p:nvSpPr>
        <p:spPr>
          <a:xfrm>
            <a:off x="6524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Ватикан: центр мирового католицизма
</a:t>
            </a:r>
            <a:pPr algn="ctr" indent="0" marL="0">
              <a:lnSpc>
                <a:spcPct val="100000"/>
              </a:lnSpc>
              <a:buNone/>
            </a:pPr>
            <a:r>
              <a:rPr lang="en-US" sz="3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 — самое маленькое государство мира, которое легко потерять на карте, но невозможно не заметить в истории. Его территория занимает лишь часть Рима, однако именно здесь сосредоточены религиозные и дипломатические функции, придающие микрогосударству особый международный вес.
</a:t>
            </a:r>
            <a:endParaRPr lang="en-US" sz="879" dirty="0"/>
          </a:p>
        </p:txBody>
      </p:sp>
      <p:sp>
        <p:nvSpPr>
          <p:cNvPr id="10" name="Text 2"/>
          <p:cNvSpPr txBox="1"/>
          <p:nvPr/>
        </p:nvSpPr>
        <p:spPr>
          <a:xfrm>
            <a:off x="263370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Монако: город-государство на Лазурном берегу
</a:t>
            </a:r>
            <a:pPr algn="ctr" indent="0" marL="0">
              <a:lnSpc>
                <a:spcPct val="100000"/>
              </a:lnSpc>
              <a:buNone/>
            </a:pPr>
            <a:r>
              <a:rPr lang="en-US" sz="4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 выглядит почти как компактный городской квартал у моря, но обладает полным государственным статусом. Высотные здания, порт, плотная застройка и тесная связь с Францией хорошо показывают, как микрогосударство приспосабливается к нехватке территории.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46148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 и Лихтенштейн: устойчивость в границах
</a:t>
            </a:r>
            <a:pPr algn="ctr" indent="0" marL="0">
              <a:lnSpc>
                <a:spcPct val="100000"/>
              </a:lnSpc>
              <a:buNone/>
            </a:pPr>
            <a:r>
              <a:rPr lang="en-US" sz="4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 и Лихтенштейн — примеры небольших, но исторически устойчивых государств Европы. На карте они заметны не размером, а тем, как сохраняют самостоятельность, имея тесные экономические и транспортные связи с соседями.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659595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Андорра: государство в горах
</a:t>
            </a:r>
            <a:pPr algn="ctr" indent="0" marL="0">
              <a:lnSpc>
                <a:spcPct val="100000"/>
              </a:lnSpc>
              <a:buNone/>
            </a:pPr>
            <a:r>
              <a:rPr lang="en-US" sz="4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 расположена в Пиренеях и на карте воспринимается как узкая горная страна между крупными соседями. Ограниченная территория делает здесь особенно важными туризм, услуги и пограничное сотрудничество, а природный рельеф заметно влияет на жизнь государства.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спорных и частично признанных территорий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формальный статус территории зависит не только от наличия населения и органов власти, но и от признания другими государствами.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признания напрямую влияет на международные возможности территории. Даже при наличии управления и населения окончательный статус определяется дипломатией и позицией государств.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общепринятым политико-географическим справочникам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0" y="2015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3575" y="2034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7550" y="203403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525" y="2034035"/>
            <a:ext cx="246600" cy="1972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организации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pPr algn="l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объединяет почти все государства мира и служит главной площадкой для переговоров, миротворчества и обсуждения международных конфликтов.
</a:t>
            </a:r>
            <a:endParaRPr lang="en-US" sz="1348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показывает, как страны могут передавать часть полномочий общим институтам, чтобы облегчать торговлю, передвижение людей и согласование правил.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способствует политическому диалогу, поддержке стабильности и координации действий государств континента, где особенно важны вопросы границ и развития.
</a:t>
            </a:r>
            <a:endParaRPr lang="en-US" sz="1462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и Организация американских государств демонстрируют, что региональная интеграция помогает снижать барьеры, развивать сотрудничество и усиливать влияние стран на мировой арене.
</a:t>
            </a:r>
            <a:endParaRPr lang="en-US" sz="14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изменений политической карты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заметные изменения связаны с появлением новых государств и распадом политических союзов. Мирные процедуры постепенно вытесняют силовые сценарии.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меняется неравномерно: всплески приходятся на периоды крупных исторических переломов, а стабильность чаще нарушается из-за распада государств и споров о статусе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политической географии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узлы напряжённости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48876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переплетаются интересы государств, религиозные различия и контроль над ресурсами и транспортными путями. Из-за этого регион долго остаётся одним из самых нестабильных на политической карте.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876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 между Сахарой и более влажными территориями сталкивается с дефицитом воды, бедностью и нестабильностью границ. Это усиливает конфликты и делает управление территорией особенно сложным.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7625" y="36330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
</a:t>
            </a:r>
            <a:pPr algn="l" indent="0" marL="0">
              <a:lnSpc>
                <a:spcPct val="100000"/>
              </a:lnSpc>
              <a:buNone/>
            </a:pPr>
            <a:r>
              <a:rPr lang="en-US" sz="3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претензии, этническое разнообразие и незавершённые территориальные споры превращают Кавказ в чувствительный регион. Здесь политическая карта особенно чётко показывает наследие прошлых конфликтов.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71139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часто рассматривают как пространство пересечения культур и государств, где границы менялись неоднократно. Память о войнах и распадах усиливает внимание к вопросу признания и статуса территорий.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139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и Восточная 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3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регионах соперничество крупных держав, миграция населения и исторические границы продолжают влиять на политическую ситуацию. Поэтому именно здесь чаще всего возникают новые линии напряжённости.
</a:t>
            </a:r>
            <a:endParaRPr lang="en-US" sz="1028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как фактор политического влияния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89050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редкоземельные металлы делают территорию важной не только экономически, но и политически. Государства стремятся контролировать месторождения и пути их вывоза, усиливая своё влияние.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9050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плодородные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 сельскохозяйственные районы становятся источником соперничества там, где ресурсы распределены неравномерно. В таких местах возрастает значение договоров, инфраструктуры и совместного управления.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9050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ценность территории может объединять страны в союзы или, наоборот, обострять противоречия. Персидский залив, Каспийский регион и бассейн Конго хорошо показывают эту зависимость.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как распределяются полномочия в разных моделях устройства государства и почему они по-разному работают в крупных и небольших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 разнообразнее страна, тем чаще требуется более гибкое распределение полномочий. Поэтому федерации удобны для сложных территорий, а унитарная модель — для централизованного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политической географии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государственного устройства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государств приходится на континенты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политическую дробность регионов. Самые большие по числу государств массивы сформировались там, где особенно сильным было колониальное наследие и распад империй.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государств зависит не только от площади материка, но и от исторической динамики региона. Поэтому Европа и Африка заметно отличаются от Океании и Америки.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числу суверенных государств на континентах, 2024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мира не стоит на месте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190475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4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столкновения могут менять границы, статус территорий и систему международного признания. Именно поэтому политическая карта часто обновляется после кризисов и длительных конфликтов.
</a:t>
            </a:r>
            <a:endParaRPr lang="en-US" sz="1064" dirty="0"/>
          </a:p>
        </p:txBody>
      </p:sp>
      <p:sp>
        <p:nvSpPr>
          <p:cNvPr id="11" name="Text 2"/>
          <p:cNvSpPr txBox="1"/>
          <p:nvPr/>
        </p:nvSpPr>
        <p:spPr>
          <a:xfrm>
            <a:off x="5190475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Референдумы и 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процедуры тоже меняют карту: население может поддержать новый статус территории, а государства — заключить договор о границе или объединении. Такие изменения считаются наиболее устойчивыми.
</a:t>
            </a:r>
            <a:endParaRPr lang="en-US" sz="948" dirty="0"/>
          </a:p>
        </p:txBody>
      </p:sp>
      <p:sp>
        <p:nvSpPr>
          <p:cNvPr id="12" name="Text 3"/>
          <p:cNvSpPr txBox="1"/>
          <p:nvPr/>
        </p:nvSpPr>
        <p:spPr>
          <a:xfrm>
            <a:off x="5190475" y="3791595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демография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4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населения влияет на этнический состав регионов, городское развитие и требования к автономии. В отдельных случаях демографические изменения становятся основой политических споров.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7207550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4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провозглашения независимости территория не всегда получает полное признание. От позиции других государств и организаций зависит, насколько она будет встроена в мировую систему.
</a:t>
            </a:r>
            <a:endParaRPr lang="en-US" sz="1008" dirty="0"/>
          </a:p>
        </p:txBody>
      </p:sp>
      <p:sp>
        <p:nvSpPr>
          <p:cNvPr id="14" name="Text 5"/>
          <p:cNvSpPr txBox="1"/>
          <p:nvPr/>
        </p:nvSpPr>
        <p:spPr>
          <a:xfrm>
            <a:off x="7207550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кризисы
</a:t>
            </a:r>
            <a:pPr algn="l" indent="0" marL="0">
              <a:lnSpc>
                <a:spcPct val="100000"/>
              </a:lnSpc>
              <a:buNone/>
            </a:pPr>
            <a:r>
              <a:rPr lang="en-US" sz="4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трудности усиливают нестабильность, подталкивают к пересмотру союзов и повышают риск внутренних конфликтов. Поэтому экономическое состояние страны напрямую связано с её политической устойчивостью.
</a:t>
            </a:r>
            <a:endParaRPr lang="en-US" sz="966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карта: история, которая продолжается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показывает, как история, власть и территория связаны между собой. Она помогает увидеть не только государства и границы, но и процессы, которые постоянно меняют современный мир.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2026-06-03T05:40:23Z</dcterms:created>
  <dcterms:modified xsi:type="dcterms:W3CDTF">2026-06-03T05:40:23Z</dcterms:modified>
</cp:coreProperties>
</file>