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Houses: слова и темы урока по английскому языку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House and Home: комнаты, мебель, предлоги и описание жилья.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доме нужны в обычной речи каждый день. Они помогают рассказать, где вы живёте, какие комнаты есть в доме и что находится внутри. Это отличная тема для первых простых предложений на английском языке в 5 классе.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домов на английском языке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это отдельный дом, то есть здание, где живёт семья. Его можно описать как big, small, modern или old, если нужно показать размер и внешний вид.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и apartment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или apartment — квартира в доме или многоэтажном здании. Это удобное слово для разговора о жизни в городе, особенно когда рядом много соседей и общие подъезды.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Cottage и farm house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Cottage — небольшой загородный дом, а farm house — дом на ферме. Такие слова расширяют тему и показывают, что жильё бывает разным по месту и назначению.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of flats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of flats — многоквартирный дом, где в одном здании живут многие семьи. Это полезное выражение для описания городской жизни и больших жилых домов.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и house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это само здание, а home звучит более тепло и личное. Home — это место, где человек чувствует себя дома, поэтому слово часто связано с уютом и семьёй.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 и планировка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Kitchen, bedroom, bathroom, living room, hall, dining room и study — самые важные названия комнат. Их нужно знать, чтобы легко описывать дом и отвечать на простые вопросы.
</a:t>
            </a:r>
            <a:endParaRPr lang="en-US" sz="707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доме могут быть stairs, corridor, attic и cellar. Эти слова помогают точнее представить план дома и рассказать, что находится на разных уровнях здания.
</a:t>
            </a:r>
            <a:endParaRPr lang="en-US" sz="751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расположении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делают описание понятным: The kitchen is on the left. The bedroom is upstairs. The bathroom is next to the bedroom. Такие фразы удобно запоминать.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дома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подписями на английском языке помогает связать новые слова с реальным изображением. Так ученику проще запомнить, где находится каждая комната.
</a:t>
            </a:r>
            <a:endParaRPr lang="en-US" sz="734" dirty="0"/>
          </a:p>
        </p:txBody>
      </p:sp>
      <p:sp>
        <p:nvSpPr>
          <p:cNvPr id="15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смотрит на план дома, он быстрее учится строить предложения о расположении комнат. Это хороший способ перейти от слов к речи.
</a:t>
            </a:r>
            <a:endParaRPr lang="en-US" sz="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слова темы дома и помогает учить их по смысловым группам: комнаты, предметы мебели и части здания.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дома: слова и перевод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связаны с комнатами, мебелью и частями дома; их удобно запоминать группами и сразу использовать в простых предложениях.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House and Home для 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раньше других появляются в описании дома и в учебных диалогах по теме жилья.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комнаты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Bedroom, kitchen и living room встречаются чаще всего, поэтому их стоит выучить в первую очередь для чтения, говорения и описания комнаты.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темы House and Home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доме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чего-то: in the room, in the box, in the kitchen. Этот предлог особенно часто нужен в описании комнаты и вещей в ней.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используют, когда предмет стоит на поверхности: The lamp is on the table. Такое предложение просто составить по картинке или по своей комнате.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помогает сказать, что предмет находится ниже другого предмета: The ball is under the bed. Этот предлог часто встречается в заданиях с изображениями.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between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обозначает «за», а between — «между». Эти предлоги делают описание точнее: The cat is behind the sofa. The lamp is between the beds.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означает «рядом с». Например: The chair is next to the desk. Так можно точно показать расположение мебели в комнате.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своей комнаты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короткого устного или письменного ответа в 5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доме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для 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Bed, desk, chair, sofa, armchair, table, cupboard, shelf, lamp и wardrobe — основные слова, без которых трудно описать комнату. Их удобно учить вместе с картинкой и короткими предложениями.
</a:t>
            </a:r>
            <a:endParaRPr lang="en-US" sz="73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кухни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Fridge, cooker, sink и kettle особенно полезны, когда речь идёт о кухне. Эти слова часто встречаются в описании дома, потому что кухня есть почти в каждой семье.
</a:t>
            </a:r>
            <a:endParaRPr lang="en-US" sz="789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bedroom и bed: первое слово означает комнату, второе — мебель. Такое сравнение помогает быстрее понимать текст и избегать ошибок в ответах.
</a:t>
            </a:r>
            <a:endParaRPr lang="en-US" sz="779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помогает сказать, как выглядит комната: tidy, nice, cosy, bright. Даже короткое описание становится живым, если назвать несколько предметов и отметить, что в комнате удобно.
</a:t>
            </a:r>
            <a:endParaRPr lang="en-US" sz="73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изображению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комнаты с подписями помогает запоминать слова без перевода. Ученику проще увидеть, где находится каждый предмет, и сразу использовать новую лексику в речи.
</a:t>
            </a:r>
            <a:endParaRPr lang="en-US" sz="7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 There are в теме дома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употребляется, когда в комнате один предмет или неисчисляемое существительное: There is a bed in my room. Эта модель нужна для простых описаний.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используют со множественным числом: There are two chairs in the kitchen. Так легко говорить о мебели и других вещах в доме.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после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There is и There are обычно называют место или предмет: in my room, in the kitchen, near the window. Это делает предложение точным и понятным.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стоит сразу смотреть на число предметов. Если предмет один — выбираем There is, если предметов несколько — There are.
</a:t>
            </a:r>
            <a:endParaRPr lang="en-US" sz="10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устного ответа удобно сравнивать жильё по простым признакам: сколько комнат, есть ли сад, насколько высокое здание и сколько места внутри.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или квартира: что чаще подходит для описания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обычно даёт больше пространства и сад, а квартира выигрывает удобством городской жизни. Для описания достаточно нескольких понятных признаков.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темы House and Home; условное сравнение для 5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25675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4339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обязанности в доме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clean и tidy up помогают говорить о порядке дома. Ученики могут описывать свои действия коротко: I clean my room, I tidy up my desk, I make the bed every morning.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wash и water plants связаны с повседневной заботой о доме. В простых предложениях легко сказать: We wash the dishes, I water the flowers, My sister washes the cups.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cook часто встречается в семейных диалогах. Удобны фразы: My mum cooks dinner, Dad cooks breakfast, We help in the kitchen. Так ученики расширяют словарь бытовых действий.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make the bed относится к ежедневным обязанностям и хорошо запоминается в теме дома. Оно помогает описать распорядок дня и показывает, как школьник участвует в жизни семьи.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общий быт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удобно использовать в коротких рассказах о семье. Они соединяют лексику темы House and Home с личным опытом и делают речь живой, простой и понятной для одноклассников.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учить группами: так быстрее запоминаются значения и становится проще строить предложения.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 теме дома: типы и примеры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слов охватывает разные группы темы: жильё, комнаты и мебель. Смысловые блоки помогают быстрее переводить и употреблять слова в речи.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House and Home для 5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77" y="2957225"/>
            <a:ext cx="2153047" cy="186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442" y="2957225"/>
            <a:ext cx="2153047" cy="18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541" y="2957225"/>
            <a:ext cx="2153047" cy="18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разных странах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дом под жарким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тёплой стране дом часто выглядит светлым и воздушным. Большие окна пропускают много света, а вокруг может быть открытый двор или небольшой сад. Такое жильё помогает сохранять прохладу и подходит для солнечной погоды.
</a:t>
            </a:r>
            <a:endParaRPr lang="en-US" sz="772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в холодном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странах дома обычно кажутся более компактными и закрытыми. У них толстые стены, небольшие окна и прочная крыша, чтобы сохранять тепло. На картинке такой дом легко узнать по спокойным цветам и плотной форме.
</a:t>
            </a:r>
            <a:endParaRPr lang="en-US" sz="794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квартира рядом со 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в большом городе часто находится в многоэтажном доме. Рядом могут быть школа, магазин и остановка транспорта. Для детей это знакомый вариант жилья, который удобно показывать вместе с окнами, балконами и подъездом.
</a:t>
            </a:r>
            <a:endParaRPr lang="en-US" sz="802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 садом и местом для игр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 садом особенно хорошо подходит для семейной жизни. Во дворе можно увидеть дорожку, деревья и место для игр. Такая иллюстрация помогает показать, как жильё связано не только с комнатами, но и с окружающим пространством.
</a:t>
            </a:r>
            <a:endParaRPr lang="en-US" sz="84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комнатах и мебели быстрее всего переходят в готовые фразы, потому что они сразу связываются с предметами и местом в комнате.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теме дома легче всего использовать в предложениях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комнаты и мебели даёт основу для простых предложений, а предлоги места делают описание точным. С этих групп лучше начинать устную практику.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слов по теме House and Home; условная оценка удобства для речи.
</a:t>
            </a:r>
            <a:endParaRPr lang="en-US" sz="6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своём доме коротко и понятно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тип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самого простого: I live in a house или I live in a flat. Эта фраза сразу показывает, где ты живёшь, и задаёт тему всего ответа.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размер и вид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одно короткое определение: My house is big, small, modern or old. Такие слова не требуют сложной грамматики и помогают сделать ответ более точным и живым.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что тебе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фразой о своих впечатлениях: My room is nice and bright. I like it because it is cosy. Личное мнение делает рассказ естественным и запоминающимся.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две или три комнаты, которые ты знаешь: There is a kitchen, a bedroom and a living room. Так ученик показывает уверенное владение базовой лексикой темы.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изучения темы House and Home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освоения лексики и моделей речи для 5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доме и комнате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do you live? помогает сразу войти в тему. Ответ I live in a flat или I live in a house показывает тип жилья и задаёт основу для дальнейшего диалога.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many rooms are there? тренирует конструкцию There are. Короткий ответ There are three rooms помогает ученику назвать количество и вспомнить лексику по теме дома.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Is your room big? учит давать простые ответы Yes, it is или No, it isn’t. Такой обмен репликами полезен для отработки прилагательных и кратких ответов.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next to и under делают диалог более точным. Можно сказать: The desk is next to the window, The bag is under the chair. Это уже почти полноценное описание комнаты.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беседу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легко расширить вопросами о garden, kitchen или bed. Чем больше знакомых слов использует ученик, тем увереннее он говорит о своём доме без заучивания длинных текстов.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узнаёшь ли ты слова, понимаешь ли их значение и можешь ли использовать их в коротком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 дома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слова, переводит их и вставляет в простые предложения, тема усвоена. Это основа для устной речи, чтения и короткого письма.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лексика по теме House and Home для 5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and Home: главные результаты темы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House and Home помогает соединить слова о жилье, грамматику There is / There are и простое описание комнаты. Ученик учится говорить о своём доме уверенно, коротко и 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2026-05-30T10:18:44Z</dcterms:created>
  <dcterms:modified xsi:type="dcterms:W3CDTF">2026-05-30T10:18:44Z</dcterms:modified>
</cp:coreProperties>
</file>