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как сдвигать фигуры на плоскости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сдвиг фигур без изменения формы и размеров.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работать с координатами, читать клетчатую сетку и строить фигуры по заданному сдвигу. Такие же перемещения встречаются в играх, на чертежах и в повседневных действиях.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параллельный перенос полезен в геометрии
</a:t>
            </a:r>
            <a:endParaRPr lang="en-US" sz="258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— это преобразование, при котором каждая точка фигуры смещается на одинаковое расстояние и в одном направлении.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движении фигура не поворачивается и не отражается: меняется только её положение на плоскости.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M переходит в M′, то отрезок MM′ показывает величину и направление сдвига для всех точек фигуры.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параллельного переноса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стрелкой, потому что она наглядно показывает направление движения. Длина стрелки соответствует величине сдвига фигуры на плоскости.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вектор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записи первое число указывает сдвиг по оси Ox, а второе — по оси Oy. Например, (3; 2) означает движение вправо на 3 клетки и вверх на 2 клетки.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 запись (a; b)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показывает направление и длину сдвига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изменяются по одному и тому же правилу для обеих осей.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к каждой координате прибавляют соответствующую часть вектора, поэтому сдвиг полностью задаётся парой чисел.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параллельного переноса в координатной геометрии, курс 6 класса.
</a:t>
            </a:r>
            <a:endParaRPr lang="en-US" sz="94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координаты точки при переносе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к координатам исходной точки прибавляются координаты вектора переноса.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новая точка получается сложением координат исходной точки и вектора.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координатной геометрии для 6 класса.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переноса точек в координатах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длины отрезков остаются прежними, поэтому фигура не растягивается и не сжимается.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и площадь, поэтому исходная фигура и её образ являются равными фигурами, отличающимися только положением.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тоже сохраняются, а значит, форма фигуры не искажается и её стороны остаются соотнесёнными так же, как до движения.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 параллельном переносе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фигуры по заданному вектору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выполнить параллельный перенос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удобно сначала отсчитать горизонтальный сдвиг, а затем вертикальный. Так легко перенести вершины фигуры без линейки и транспортира, ориентируясь только по клеткам.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задать сдвиг, например, на 3 клетки вправо и 2 клетки вверх, получится та же фигура, но в новом месте. Этот способ особенно удобен для треугольников, прямоугольников и отрезков.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фигуры на клетчатой бумаге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не искажает фигуру и подходит для точных построений на плоскости.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все основные свойства фигуры, а изменяется только её расположение. Это движение без деформации.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 в школьной геометрии.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и что не меняется при переносе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5504" y="1710453"/>
            <a:ext cx="324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4000" y="1710453"/>
            <a:ext cx="216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на координатной плоскости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 имеет вид (a; 0), точка перемещается только по горизонтали. Положительное значение a сдвигает её вправо, отрицательное — влево, без изменения вертикальной координаты.
</a:t>
            </a:r>
            <a:endParaRPr lang="en-US" sz="1329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 оси Ox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координаты находят простым сложением: к x прибавляют a, к y — b. Этот способ позволяет сразу определить образ точки и не строить лишние вспомогательные линии.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расчёт координат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 записан как (0; b), перенос происходит только по вертикали. При b &gt; 0 точка идёт вверх, при b &lt; 0 — вниз, а координата x остаётся прежней.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 оси Oy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движений в школьной геометрии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параллельный перенос отличается от поворота и симметрии, и что у них общего.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преобразования сохраняют размеры фигуры, но по-разному изменяют её положение на плоскости.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и другие движения фигур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1330" y="3137594"/>
            <a:ext cx="243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881" y="1539483"/>
            <a:ext cx="243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9941" y="1539483"/>
            <a:ext cx="2835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 и окружающего мира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Кабина лифта движется вверх или вниз, оставаясь той же формы и размеров. Меняется только её положение относительно этажей, поэтому этот пример хорошо напоминает параллельный перенос.
</a:t>
            </a:r>
            <a:endParaRPr lang="en-US" sz="896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изображение или значок перемещают по экрану, его форма не искажается. Это похоже на перенос точки или рисунка на плоскости с сохранением всех свойств.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телефона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знак на карте сдвигают в другое место, он остаётся узнаваемым. Так удобно объяснять, что параллельный перенос меняет только расположение объекта, а не его вид.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на схеме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фигуры по клеткам доски можно представить как сдвиг на заданное число клеток. При этом сама фигура не меняется, а только оказывается в новой клетке.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фигура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прибавлении координат вектора к координатам исходной точки.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образ точки после переноса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параллельного переноса каждая вершина движется по одному и тому же вектору. Поэтому все стороны остаются той же длины, а фигура не растягивается и не сжимается.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тоже не меняются, значит, сохраняется форма многоугольника. Изначальная фигура и её образ совпадают по размерам, но занимают разные места на плоскости.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фигуры после переноса равны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при записи вектора и выборе направления движения по координатной сетке.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координаты — самая заметная проблема, поэтому при переносе важно отдельно проверять направление по каждой оси.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ученических ошибок по теме «Параллельный перенос»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выполнении переноса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где используется параллельный перенос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точку
</a:t>
            </a:r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координаты исходной точки и вектора, затем вычисляют новые координаты по формуле сложения.
</a:t>
            </a:r>
            <a:endParaRPr lang="en-US" sz="1396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отрезок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конечные точки переносят одинаково, после чего соединяют их в новом месте без изменения длины.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Перенести многоугольник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вершину сдвигают на один и тот же вектор и соединяют точки в том же порядке.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равенство фигур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длины сторон и углы, чтобы убедиться: фигуры совпадают по форме и размеру.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093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8235" y="2095106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показывает, в каком направлении и на какое расстояние нужно сдвинуть точку или фигуру. Без него нельзя точно задать параллельный перенос.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918235" y="3182402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длина вектора, тем дальше окажется образ. Если меняется направление вектора, меняется и новое положение фигуры на плоскости.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параллельного переноса с вектором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главное правило параллельного переноса и его запись в координатах.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всегда меняет только положение фигуры, поэтому его удобно использовать при точных построениях и проверке результатов.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координатной геометрии для 6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теме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просто о точном движении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помогает видеть геометрию как точное движение без изменения формы. Он связывает координаты, векторы и построения, а значит, делает решение задач на плоскости понятным и аккуратным.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2026-05-24T17:47:10Z</dcterms:created>
  <dcterms:modified xsi:type="dcterms:W3CDTF">2026-05-24T17:47:10Z</dcterms:modified>
</cp:coreProperties>
</file>