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Грехопадение веры в литературе: от духовной опоры к внутреннему кризису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вера становится испытанием героя и источником его внутреннего перелома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за мотивом духовного падения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этот мотив показывает путь от убежденности к сомнению, разочарованию и пустоте. Он возникает в столкновении с болью, несправедливостью и утратой, а затем приводит героя к мучительному поиску нравственной опоры.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1143" y="1789450"/>
            <a:ext cx="17955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истоки художественного мотива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запрета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 грехопадении начинается с выбора, который нарушает установленную границу. В литературе он превращается в образ человека, предпочитающего собственную волю доверию и послушанию.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утраченного дара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познания становится знаком соблазна и цены самостоятельного решения. Художественные тексты переосмысливают его как момент, после которого невинность и цельность уже невозможны.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искушения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Змей в традиции обозначает не только зло, но и внутренний соблазн, подталкивающий к сомнению. В литературе этот мотив часто связан с выбором между истиной и удобным самообманом.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и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из рая символизирует потерю гармонии, защищенности и ясного смысла. Именно этот разрыв делает духовный кризис героя началом долгой внутренней драмы.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рае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традиции важен не только момент падения, но и память о прежней цельности. Она усиливает трагизм героя, который уже не может жить в состоянии утраченной полноты.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падения в литературе и искусстве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света и тьмы помогает показать нравственный перелом без прямого назидания. Свет связан с надеждой и истиной, а тьма — с потерей ориентира и внутренним смятением.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дом, пустыня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выразительны образы пути, дома и пустыни. Дом обозначает защищенность, а пустыня — одиночество и духовную опустошенность; путь же показывает, что кризис становится движением, а не остановкой.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духовного кризиса героя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кризис почти всегда имеет несколько источников и редко возникает внезапно.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 утрате веры ведут боль и столкновение с жестокой реальностью; остальные факторы усиливают этот надлом.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русской и мировой литературы XIX–XX веков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причины сомнения в литературном герое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источник кризиса — вопросы, на которые герой не находит честного ответа: зачем страдать, где справедливость, возможно ли добро в мире, где торжествует боль.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источник — чувство вины и разочарование в себе. Герой начинает сомневаться не только в мире, но и в собственных нравственных основаниях, переживая внутренний разлад.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источник — столкновение идеала с реальностью. Сомнение возникает не из равнодушия, а из слишком острого переживания несоответствия между ожиданием смысла и жизненным опытом.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700" y="140555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856" y="3057425"/>
            <a:ext cx="23118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600" y="1414820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обстоятельства, разрушающие веру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насилие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потрясения обнажают уязвимость человека и заставляют по-новому взглянуть на справедливость. На фоне разрушения вера часто переживается как последняя, но неочевидная опора.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Лицемерие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окружающие говорят о высоких ценностях, но живут иначе, вера в смысл слов разрушается. Литература особенно остро показывает это несоответствие между заявленной моралью и поступками.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нужда лишает героя чувства защищенности и свободы. Когда жизнь сводится к выживанию, духовные принципы нередко подвергаются особенно жестокому испытанию.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и разлука подрывают внутреннюю устойчивость, особенно если герой не успел найти ответ на главное. Личная потеря делает духовный вопрос не отвлеченным, а предельно острым.
</a:t>
            </a:r>
            <a:endParaRPr lang="en-US" sz="1037" dirty="0"/>
          </a:p>
        </p:txBody>
      </p:sp>
      <p:sp>
        <p:nvSpPr>
          <p:cNvPr id="13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Унижение и отчуждение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презрение, насмешка и равнодушие усиливают ощущение ненужности. Человек начинает замыкаться, потому что не видит вокруг ни поддержки, ни уважения.
</a:t>
            </a:r>
            <a:endParaRPr lang="en-US" sz="10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духовного падения в литературном тексте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формы кризиса связаны с поведением героя и художественным смыслом.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начинается с охлаждения и привычки; полное отрицание часто приходит позже, как итог внутренней пустоты.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обобщение мотивов духовного кризиса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кризис веры в сюжете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духовного надлома в художественном произведении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последствия утраты веры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начинает жить в состоянии тревоги и одиночества. Мир кажется ему непонятным, а привычные ответы перестают работать, поэтому даже простые решения требуют мучительного усилия.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недоверие к людям и к самому себе. Без ясного нравственного ориентира любое слово и любой поступок воспринимаются как ненадежные, а внутренняя уверенность исчезает.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выбора перестает быть радостью и превращается в испытание. Когда человек не знает, на что опереться, самостоятельность легко оборачивается растерянностью и внутренним хаосом.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усиливается ощущение раздвоенности. Герой может понимать, как следует поступить, но не чувствовать силы для этого, и именно в этом проявляется трагедия духовного кризиса.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в которых страдание проверяет веру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дорога после утраты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теряет близкого человека, привычный мир словно пустеет. Он идет по дороге в темноте и впервые задает себе вопрос, выдержит ли вера встречу с болью или останется лишь привычным словом.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больничной палаты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делает человека беззащитным перед страхом и ожиданием. В белой, почти беззвучной комнате вера проверяется не громкими обещаниями, а способностью не ожесточиться и сохранить человеческое участие в минуту слабости.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храм и ночное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духовный кризис передан через образ храма, где нет ответа, и через холодный ночной пейзаж. Тогда герой остается один на один с собой, а его вера либо гаснет, либо начинает искать новую опору.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утраты веры для образа героя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эти последствия часто возникают одновременно: чувство пустоты быстро переходит в поступки, а затем — в разрыв с окружающими.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затрагивается внутренний мир героя; затем кризис меняет поведение и отношения с людьми.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и мировой литературы XIX–XX веков; условная оценочная шкала.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950" y="1789450"/>
            <a:ext cx="17955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классических проявления духовного кризиса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Мучительный спор о добре и зле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герой редко теряет веру спокойно: сомнение становится напряженным спором о смысле страдания, свободе и нравственной ответственности, который не отпускает его до конца.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самоисследование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духовный кризис связан с поиском подлинной жизни и отказом от ложных оснований. Герой проверяет себя не словами, а тем, как он живет, любит и отвечает за других.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и внутренняя пустота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и прозе XIX–XX веков утрата веры часто звучит как тоска по утраченной цельности. Сильнее всего ощущаются одиночество, усталость от мира и желание вернуть утраченный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сомнение и цинизм в художественной системе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внутренний мир героя и его связь с людьми.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не равно разрушению: оно может стать переходом к зрелости. Цинизм, напротив, обрывает связь и с истиной, и с людьми.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обобщение мотивов духовного выбора в классической литературе.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возвращается к нравственной цельности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признание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перестает скрывать внутренний разлом и признает, что прежние убеждения больше не помогают ему жить.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опорой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человек, память, слово или поступок, которые возвращают герою способность доверять и смотреть на себя честно.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причины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понимает, что источник кризиса связан не только с внешними событиями, но и с собственными ошибками, страхом или самообманом.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начинает действовать иначе: принимает ответственность, проявляет сострадание и постепенно обретает более зрелую веру.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восстанавливается духовная опора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постепенное движение от кризиса к обновлению.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помогают формировать семья, школа и культурная среда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задает первые представления о доверии, ответственности и совести. Именно дома ребенок учится отличать искренность от равнодушия и понимать, что нравственная норма — это не запрет, а опора.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чтение расширяют опыт, показывая, что трудные вопросы нельзя решать насмешкой или упрощением. Обсуждение литературы помогает видеть разные жизненные позиции и учит уважать чужую боль.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 формирует язык для разговора о смысле жизни. Когда рядом есть внимательные взрослые и серьезные тексты, подростку легче не закрываться, а искать ответ честно и без страха ошибки.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укрепляет веру подростка в литературном контексте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подсказывает: устойчивость вырастает не из лозунгов, а из личного опыта, где слово подтверждается поступком.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сочетание поддержки, чтения и действия, тем прочнее внутренняя опора и выше готовность к нравственному выбору.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воспитательным и художественным моделям в литературе; условная шкала.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Грехопадение веры в литературе начинается не с окончательного отказа, а с вопроса, который ставит героя перед болью, несправедливостью и разрывом между идеалом и реальностью.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что духовный кризис затрагивает не только мысли, но и поступки: меняются отношения с людьми, способность доверять и мера внутренней ответственности.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в художественном тексте не всегда разрушительно. Если герой честно проходит через него, оно становится шагом к более зрелому пониманию добра, зла и самого себя.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литературе — это не внешняя религиозность, а совесть, сострадание и готовность трудиться над собой даже тогда, когда ответов пока нет.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веры: конец или начало нового пути?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убеждает: духовный кризис не обязательно завершает путь героя. Если в нем сохраняются честность, покаяние и воля к обновлению, падение становится началом более глубокого понимания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2026-05-19T21:20:02Z</dcterms:created>
  <dcterms:modified xsi:type="dcterms:W3CDTF">2026-05-19T21:20:02Z</dcterms:modified>
</cp:coreProperties>
</file>