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East or West — Home Is Best?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дом остаётся самым ценным местом, даже когда мир открыт?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и её смысл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«East or West, home is best» — не просто красивая фраза, а выражение о привязанности к дому, семье и ощущении принадлежности. На уроке мы разберём её значение, лексику по теме home and travel и посмотрим, как личный выбор связан с культурой и опытом.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пословицы и её перевод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буквальный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говорит не о географии, а о чувствах: родной дом воспринимается как самое надёжное и знакомое место, где человеку легче быть собой и чувствовать внутренний покой.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 пространство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выражении home означает не только жильё, но и среду, связанную с языком, семьёй, привычками и безопасностью. Именно поэтому смысл шире, чем прямой перевод.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относится к понятиям belonging, comfort, identity и emotional security. Она помогает увидеть, как язык отражает ценности, важные для человека в повседневной жизни.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пословицы перекликается с фразами home sweet home и there is no place like home. Все они подчёркивают особую ценность родного пространства и эмоциональной близости.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интерпретации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10 класса это удобный пример того, как устойчивое выражение нужно понимать в контексте, а не по отдельным словам. Такой анализ развивает словарный запас и навыки чтения.
</a:t>
            </a:r>
            <a:endParaRPr lang="en-US" sz="11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ассоциации со словом home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слово home в английском языке связано прежде всего с близостью и защищённостью, а не только с физическим местом проживания.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ассоциации — family и safety; именно они формируют образ дома как эмоциональной опоры.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 урока, 2025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 часть личной идентичности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хранит память о первых привычках, семейных разговорах и важных событиях. Через него человек понимает, откуда он родом и какие ценности сформировали его характер.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домашней среде естественно закрепляются родной язык, интонации и модели общения. Для подростка это особенно важно, потому что именно так формируется чувство уверенности.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правила, распределение ролей и повседневные привычки создают представление о нормах поведения. Дом становится первой школой ответственности, уважения и личных границ.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культуре home часто ассоциируется с warmth, stability и belonging. Поэтому это слово обозначает не только место, но и состояние внутреннего спокойствия.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life at home and life abroad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у жизни дома и за рубежом есть разные сильные стороны. Решение зависит от целей, ресурсов и готовности к переменам.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даёт предсказуемость и поддержку, а жизнь за рубежом — новые возможности. Выбор не универсален: он зависит от приоритетов человека.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схема по теме урока, 2025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выбирают дом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6840" y="1227024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дома даёт ощущение, что рядом есть люди, готовые помочь в сложной ситуации. Для школьников это снижает тревожность и делает повседневные решения менее напряжёнными.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06840" y="1971763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языкового барьера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родной среде проще учиться, общаться и решать бытовые вопросы. Человек не тратит лишние силы на поиск слов и может сосредоточиться на своих целях.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06840" y="2716502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ритм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школа, транспорт, магазины и социальные нормы создают ощущение порядка. Такая стабильность особенно ценна, когда подросток ещё формирует самостоятельность и уверенность.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06840" y="3461239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преемственность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Оставаясь дома, человек легче сохраняет традиции, семейные праздники и связь с родной культурой. Это помогает чувствовать себя частью сообщества, а не наблюдателем со стороны.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06840" y="4205971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часто воспринимается как пространство, где можно ошибаться без страха осуждения. Именно это чувство защищённости нередко становится решающим аргументом в пользу жизни на родине.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переезда: учеба, работа, безопасность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редко связан только с одним фактором: обычно на решение влияют сразу учёба, перспективы и личная готовность к новой среде.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карьера выглядят сильнее других мотивов, а безопасность и семейные обстоятельства часто становятся решающими в конкретной ситуации.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урока, 2025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привлекает в странах Востока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восточных культурах особенно ценятся близость поколений, уважение к старшим и поддержка внутри семьи. Это создаёт ощущение устойчивости и взаимной ответственности.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часто ассоциируется с уважением к правилам, трудолюбием и вниманием к общественной гармонии. Для многих это означает понятную систему ценностей и поведения.
</a:t>
            </a:r>
            <a:endParaRPr lang="en-US" sz="12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Азии заметны экономический рост, технологические изменения и расширение образовательных возможностей. Поэтому Восток воспринимается не только как хранитель традиций, но и как пространство будущего.
</a:t>
            </a:r>
            <a:endParaRPr lang="en-US" sz="1137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часто важны согласие, сотрудничество и ответственность перед группой. Для подростков это может быть привлекательным, если им близка идея взаимной поддержки и общих целей.
</a:t>
            </a:r>
            <a:endParaRPr lang="en-US" sz="11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привлекает в странах Запада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Академическая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университеты часто ценятся за разнообразие программ, выбор предметов и возможность строить индивидуальную траекторию обучения. Это помогает ученикам развивать самостоятельность и интерес.
</a:t>
            </a:r>
            <a:endParaRPr lang="en-US" sz="108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инициатива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англоязычной среде высоко ценится умение выражать мнение, задавать вопросы и предлагать идеи. Такая атмосфера поддерживает critical thinking и уверенность в своих решениях.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связывают страны Запада с защитой индивидуальных прав, более широким выбором профессий и развитым рынком труда. Это делает жизнь там привлекательной для амбициозных молодых людей.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 открытость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Идеалы self-reliance и open communication формируют среду, где человек учится отвечать за себя и строить контакты с разными людьми. Для старшеклассников это важный опыт взросления.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старшеклассник принимает решение о жизни дома или за рубежом
</a:t>
            </a:r>
            <a:endParaRPr lang="en-US" sz="1976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выбора: от цели и условий до оценки рисков, ресурсов и личных приоритетов.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шок и языковая адаптация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непривычными становятся бытовые нормы, школьный распорядок и стиль общения. Даже простые ситуации требуют больше внимания, потому что привычные модели поведения больше не работают автоматически.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английского особенно мешают быстрый темп речи, акценты и разговорные сокращения. Смысл понятен не сразу, поэтому возрастает усталость и снижается уверенность в общении.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этапы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адаптация проходит через интерес, разочарование, постепенное привыкание и более спокойное включение в среду. Эти стадии помогают понять, что сложности не означают неудачу.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уверенности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людей вокруг, регулярная практика языка и готовность наблюдать за новой культурой без резких оценок ускоряют адаптацию и делают переезд менее стрессовым.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успешной адаптации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старте переезда особенно заметны не только знания языка, но и наличие людей, к которым можно обратиться за советом и бытовой помощью.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социальная поддержка сильнее всего снижают тревожность, а остальные факторы усиливают устойчивость и качество адаптации.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экспертная оценка для учебной визуализации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лучше остаться, а когда рассматривать переезд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помогают увидеть, что выбор зависит от реальных условий, а не от универсального правила.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важнее стабильность, поддержка и экономия, чаще выбирают дом; если приоритетны уникальные возможности, безопасная среда и международный опыт, рассматривают переезд.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кейсов по теме выбора между родиной и зарубежной средой
</a:t>
            </a:r>
            <a:endParaRPr lang="en-US" sz="7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 после жизни за границей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или работа за рубежом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человек получает знания, языковую практику и опыт самостоятельной жизни в новой среде, расширяя представление о профессии и возможностях.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компетенций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международные контакты, уверенность в английском и навыки, которые можно применить в бизнесе, образовании, переводе, IT или проектах с иностранными партнёрами.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 применение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домой новые знания помогают развивать местную среду и строить карьеру, не теряя связи с родной культурой и близкими людьми.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ощущение счастья после переезда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после переезда редко остаются ровными: на них влияют бытовые трудности, качество общения и то, насколько ожидания совпали с реальностью.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спад после переезда естественен, но при поддержке и реальных перспективах удовлетворённость обычно растёт.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модель динамики адаптации для учебной визуализации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 каждого своё понимание дома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люди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одних дом — это конкретный адрес и привычный район, для других — прежде всего люди, рядом с которыми сохраняются доверие, тепло и чувство защищённости.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home в английском языке часто связано не с архитектурой, а с внутренним состоянием. Оно обозначает место, где человеку спокойно, понятно и психологически безопасно.
</a:t>
            </a:r>
            <a:endParaRPr lang="en-US" sz="1193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воспринимается по-разному в зависимости от опыта: кто-то ценит тишину и приватность, кто-то — свободу быть собой и возможность не подстраиваться под чужие ожидания.
</a:t>
            </a:r>
            <a:endParaRPr lang="en-US" sz="1193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понимание дома влияют язык, семейные традиции и привычный образ жизни. Поэтому одно и то же место может быть «своим» для одного человека и нейтральным для другого.
</a:t>
            </a:r>
            <a:endParaRPr lang="en-US" sz="119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 Запад как две стороны одного опыта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жёсткое 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часто живёт сразу в нескольких культурных измерениях, поэтому противопоставление Востока и Запада упрощает реальность и не отражает личный опыт полностью.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общества нередко ценят семейную близость, уважение к старшим, дисциплину и коллективную ответственность, что создаёт ощущение устойчивости и преемственности.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Запада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среда чаще ассоциируется с академической свободой, инициативой, критическим мышлением и открытой коммуникацией, где поощряются самостоятельные решения.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культурный мост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люди объединяют лучшее из обеих традиций: сохраняют семейные ценности, но при этом развивают независимость, гибкость и готовность к международному диалогу.
</a:t>
            </a:r>
            <a:endParaRPr lang="en-US" sz="10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сравнение аргументов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преимущества дома и зарубежной жизни зависят от того, что именно человек считает главным.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сильнее там, где важны близость и стабильность; зарубежная среда привлекательнее, когда нужны новые возможности, самостоятельность и международный опыт.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аргументов презентации по теме выбора места жизни и учёбы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East or West — Home Is Best?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напоминает, что дом ценен не адресом, а памятью, языком, любовью и поддержкой; однако учёба и жизнь за рубежом тоже расширяют горизонты. Главное — сделать осознанный выбор.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2026-05-31T16:22:50Z</dcterms:created>
  <dcterms:modified xsi:type="dcterms:W3CDTF">2026-05-31T16:22:50Z</dcterms:modified>
</cp:coreProperties>
</file>