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запускает цепь разрушений, угроз и долгого восстановления.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землетрясений: разрушения, опасности и восстановление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землетрясения особенно опасны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часто, но самые разрушительные зависят не только от силы толчков. Решающее значение имеют глубина очага, расстояние до людей, плотность застройки и прочность зданий.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последствия: разрушения, травмы и гибель людей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толчки повреждают дома, школы, мосты, дороги и линии связи, нарушая повседневную жизнь целых районов.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травмы из-за обрушений, падающей мебели, разбитого стекла и обломков, которые разлетаются при ударе.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завалами риск гибели особенно высок, а спасение усложняют отключения электричества, газа и воды.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магнитуда влияет на масштаб разрушений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итоговый ущерб также влияют глубина очага и плотность застройки: при равной магнитуде последствия могут сильно отличаться.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магнитуда, тем быстрее растут разрушения, а при 8–9 баллах последствия становятся катастрофическими.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общим данным сейсмологии; использовано для наглядного сравнения.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обрушение зданий становится главной причиной жертв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 рушатся первыми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из слабого кирпича, самана и плохо армированного бетона особенно уязвимы при толчках. Если фундамент непрочный, а перекрытия тяжёлые, дом может сложиться почти мгновенно, оставив людей без шанса быстро выбраться.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нормы спасают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сейсмостойкие постройки лучше переносят колебания благодаря прочному каркасу и гибким соединениям. Даже если стены получают повреждения, у людей остаётся больше времени для эвакуации и работы спасателей.
</a:t>
            </a:r>
            <a:endParaRPr lang="en-US" sz="1517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квартал как символ бедствия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обрушивается целый жилой квартал, под завалами оказываются десятки семей, а улицы перекрываются обломками. Именно такие сцены чаще всего становятся причиной массовых потерь и затрудняют помощь пострадавшим.
</a:t>
            </a:r>
            <a:endParaRPr lang="en-US" sz="1466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землетрясения и их последствия в разных странах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одинаково опасные природные явления приводят к разным последствиям в зависимости от условий и подготовки.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угрозы может иметь разный масштаб ущерба: решают плотность населения, качество зданий и наличие вторичных опасностей.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события; магнитуды указаны по общепринятым данным.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35" y="1273625"/>
            <a:ext cx="266681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Разорванные газопроводы и повреждённые электросети могут вызвать возгорания сразу после землетрясения. Огонь быстро распространяется по завалам, когда доступ пожарных машин к месту происшествия затруднён.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после толчков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повреждены водопровод и канализация, людям становится сложнее пить, мыть руки и готовить пищу. Это ухудшает санитарные условия и повышает риск заболеваний в убежищах.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чистой воды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промышленных объектах землетрясение может повредить ёмкости и трубопроводы, вызывая утечки химических веществ. Такие выбросы загрязняют почву, воздух и воду вокруг пострадавшего района.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утечки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удара часто происходят афтершоки. Они опасны тем, что ослабленные стены, мосты и лестницы могут обрушиться повторно, даже если сначала казались устойчивыми.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толчки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последствия: пожары, утечки и нехватка воды
</a:t>
            </a:r>
            <a:endParaRPr lang="en-US" sz="24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катастрофа после землетрясения
</a:t>
            </a:r>
            <a:endParaRPr lang="en-US" sz="281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последствий и отдельных ветвей 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как опасное последствие подводного землетрясения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землетрясение сдвигает морское дно, вода приходит в движение и образует серию больших волн. Они быстро проходят по океану и становятся особенно опасными у берега.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ударом море иногда заметно отступает, а затем вода резко возвращается и затапливает дома, дороги, порты и причалы. У людей остаётся очень мало времени для эвакуации.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последствия часто идут вместе: одно разрушение усиливает другое, а аварии на сетях затрудняют помощь и эвакуацию.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разрушение зданий и инфраструктуры, потому что именно они затрагивают наибольшее число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условная диаграмма по типичным последствиям землетрясений; предназначена для учебной визуализации.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землетрясение нарушает работу школ, больниц и транспорта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толчков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прекращаются, а здания проверяют на трещины и риск обрушения. Учителя выводят учеников в безопасные места, потому что повторные толчки могут застать людей внутри помещений.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принимают много пострадавших одновременно и работают с перегрузкой. Врачи сортируют раненых по срочности, а рядом часто не хватает воды, света и свободного транспорта.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и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связь и поставки продуктов восстанавливаются не сразу, поэтому семьи могут потерять доступ к обычной помощи. Школы открываются позже, а людям нередко нужны временное жильё и документы.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повреждает дома, мосты, дороги и предприятия, поэтому на ремонт уходят огромные суммы. В крупных катастрофах расходы достигают миллиардов долларов и долго влияют на бюджет города.
</a:t>
            </a:r>
            <a:endParaRPr lang="en-US" sz="1325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закрываются магазины, мастерские и гостиницы, жители теряют работу, а местный бизнес — клиентов. Туризм снижается, потому что люди боятся ехать в район, где ещё идёт восстановление.
</a:t>
            </a:r>
            <a:endParaRPr lang="en-US" sz="1393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Государству и муниципалитетам приходится срочно тратить деньги на помощь людям, временное жильё и расчистку завалов. Из-за этого меньше средств остаётся на школы, дороги и развитие города.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ущерб и длительное восстановление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районы страдают сильнее других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не только сильные толчки, но и слабые дома, тесная застройка и узкие улицы, которые мешают эвакуации и проезду спасателей.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здания и чем ближе район к эпицентру, тем выше риск тяжёлых разрушений и жертв.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принципов сейсмостойкости; дата не указана.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землетрясение меняет рельеф и природные объекты после сильных толчков.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изменения часто продолжаются после самого толчка и могут мешать жизни, транспорту и сельскому хозяйству ещё 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последствиям землетрясений; дата не указана.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ландшафта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последствия для людей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землетрясения многие люди испытывают сильный страх и растерянность. Им трудно сразу понять, в безопасности ли они, поэтому появляется тревога и напряжение.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пострадавших часто нарушается сон, снижается внимание и появляется страх повторных толчков. Детям особенно тяжело, если они потеряли дом, привычные вещи или близких.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восстановления зданий у части людей стресс сохраняется надолго. Им может быть трудно вернуться к обычному распорядку, учёбе и спокойному общению.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помощь в первые часы после землетрясения
</a:t>
            </a:r>
            <a:endParaRPr lang="en-US" sz="248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организуют помощь сразу после сильных толчков.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подготовка уменьшает последствия землетрясений
</a:t>
            </a:r>
            <a:endParaRPr lang="en-US" sz="2377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Сейсмостойкое строительство помогает домам выдерживать толчки лучше, поэтому снижается риск обрушений, травм и больших потерь. Это одна из самых важных мер защиты.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Закреплённая мебель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шкафы, полки и телевизоры закреплены, они меньше падают во время толчков. Тогда в комнате становится безопаснее, а люди реже получают травмы от тяжёлых предметов.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тренировки помогают быстро вспомнить, что делать при землетрясении и где прятаться. Когда действия известны заранее, люди меньше паникуют и быстрее выходят в безопасное место.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воды, фонарик, аптечка и документы в одном наборе помогают пережить первые часы после бедствия. Такой набор особенно полезен, если отключены свет, связь и магазины.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защиты и их влияния на безопасность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работают лучше всего вместе: одна помогает избежать травм, другая — быстрее справиться с последствиями и не потерять важные ресурсы в первые дни.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эффект дают прочные здания и подготовка людей; остальные меры ускоряют восстановление и снижают бытовые трудности.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принципов снижения сейсмического риска; дата не указана.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опасны не только самим толчком: разрушения зданий, обрушения мостов и повреждение дорог быстро превращают локальное событие в крупную катастрофу.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последствиях землетрясений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толчков часто возникают вторичные угрозы — пожары, утечки газа, оползни, цунами и перебои с водой, которые увеличивают число пострадавших.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последствий зависит от качества строительства, плотности населения и готовности людей действовать спокойно. Чем слабее подготовка, тем больше жертв и потерь.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прочные дома, обучение в школах, аварийные наборы и организованная помощь. Подготовка не отменяет землетрясение, но заметно уменьшает его последствия.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Землетрясение: опасность, которая запускает цепь последствий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может за минуты разрушить дома, нарушить работу города и изменить жизнь тысяч людей. Но подготовка, прочное строительство и быстрая помощь заметно уменьшают потери.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2026-05-20T23:24:07Z</dcterms:created>
  <dcterms:modified xsi:type="dcterms:W3CDTF">2026-05-20T23:24:07Z</dcterms:modified>
</cp:coreProperties>
</file>