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регион природы, древней истории и современных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гор, пустынь, древних цивилизаций и быстрых перемен.
</a:t>
            </a:r>
            <a:endParaRPr lang="en-US" sz="3945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перекрёсток трёх материков, крупных торговых путей и древнейших очагов цивилизации. Здесь сосредоточены огромные запасы нефти и газа, а природные условия сильно влияют на жизнь людей и хозяйство региона.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Юго-Западная Азия так важна?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и государства Юго-Западной Азии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 входят Турция, Иран, Саудовская Аравия, Ирак, Сирия, Израиль, Иордания, Ливан, Йемен, Оман, Катар, Кувейт, Бахрейн, ОАЭ, Армения, Азербайджан и Грузия.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Юго-Западной Азии в учебниках и научных работах может немного отличаться. Это связано с тем, что регион объединяет страны с разной природой, историей и культурой.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особенно выделяются Саудовская Аравия и Иран. Их огромные пространства включают пустыни, горы и плато, поэтому условия жизни и хозяйства внутри стран сильно различаются.
</a:t>
            </a:r>
            <a:endParaRPr lang="en-US" sz="1677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районы обычно связаны с побережьями, долинами рек и крупными городами. Там проще получать воду, развивать транспорт, промышленность и сельское хозяйство.
</a:t>
            </a:r>
            <a:endParaRPr lang="en-US" sz="17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региона: горы, плато и пустыни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востоке региона тянутся Кавказ, Тавр и Загрос. Эти горы создают природные границы, влияют на климат и нередко служат источником рек и снегового питания.
</a:t>
            </a:r>
            <a:endParaRPr lang="en-US" sz="1290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региона и на Аравийском полуострове преобладают плоскогорья и каменистые равнины. Они часто малопригодны для земледелия, но важны для пастбищ и размещения дорог.
</a:t>
            </a:r>
            <a:endParaRPr lang="en-US" sz="1241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Руб-эль-Хали, Нефуд и Сирийская пустыня. Это обширные пространства с очень жарким и сухим климатом, где жизнь сосредоточена у оазисов и редких водоисточников.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определяет размещение населения, дорог и хозяйства. Горы, плато и пустыни создают резкие природные контрасты даже внутри одной страны.
</a:t>
            </a:r>
            <a:endParaRPr lang="en-US" sz="13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Юго-Западной Азии: от влажного побережья до жаркой пустыни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объясняют, почему в регионе так важны орошение, водохранилища и точное распределение водных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мягче и влажнее, пустыни жарче и суше, а горы холоднее. Чем меньше осадков, тем сильнее зависимость людей от воды.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климатических условий по школьным географическим материалам; условные значения для 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их распределение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ресурсы особенно важны в разных частях Юго-Западной Азии и как они влияют на хозяйство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сосредоточены неравномерно, а вода и плодородные земли ещё более редки. Поэтому ресурсы во многом определяют экономические возможности стран.
</a:t>
            </a:r>
            <a:endParaRPr lang="en-US" sz="131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атласы и справочные материалы по добыче полезных ископаемых.
</a:t>
            </a:r>
            <a:endParaRPr lang="en-US" sz="13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всё больше людей переезжает в города. Это связано с поиском работы, лучшими дорогами, школами и больницами, а также развитием промышленности и торговли.
</a:t>
            </a:r>
            <a:endParaRPr lang="en-US" sz="1506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Тигра, Евфрата, Иордана и в прибрежных районах живёт больше всего людей. Здесь есть вода, удобные земли и условия для городов, торговли и сельского хозяйства.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Стамбул, Тегеран, Багдад, Эр-Рияд, Дубай, Тель-Авив, Баку и Тбилиси — важные центры расселения. В них сосредоточены работа, транспорт, образование и современные услуги.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засушливые пространства заселены слабо, потому что там мало воды и плодородных почв. Населённые пункты обычно возникают рядом с оазисами или водными источниками.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районы
</a:t>
            </a:r>
            <a:endParaRPr lang="en-US" sz="9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народы и религии региона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Юго-Западной Азии широко распространены арабский, турецкий, персидский, иврит, армянский и азербайджанский языки. Они отражают богатую историю и многообразие народов региона.
</a:t>
            </a:r>
            <a:endParaRPr lang="en-US" sz="1517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арабы, турки, персы, евреи, армяне, грузины, азербайджанцы и другие народы. У каждого народа есть свои традиции, праздники, кухня и особенности быта.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мировых религий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считают родиной иудаизма, христианства и ислама. Поэтому он имеет особое значение для миллионов людей во всём мире и для культурного наследия человечества.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святынь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исторических городах можно увидеть мечети, церкви и синагоги рядом друг с другом. Такое соседство показывает, насколько многослойной и разнообразной является культура региона.
</a:t>
            </a:r>
            <a:endParaRPr lang="en-US" sz="16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засушливость, вода и орошение определяют хозяйственное развитие стран Юго-Западной Азии.
</a:t>
            </a:r>
            <a:endParaRPr lang="en-US" sz="278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проблема воды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выращивают пшеницу, ячмень, финики, виноград, цитрусовые, хлопок, оливки и овощи. Выбор культур зависит от тепла, наличия воды и качества почв.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орошение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каналов, плотин и водохранилищ многие поля просто не смогли бы давать урожай. Поэтому люди стараются экономно использовать каждый источник пресной воды.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земледелие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благоприятные районы находятся в долинах рек, у оазисов и на орошаемых землях. Там можно получать более устойчивые урожаи даже в сухом климате.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именно вода становится главным природным ресурсом. От неё зависят питание людей, работа сельского хозяйства и возможность дальнейшего развития территорий.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в экономике стран региона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Нефтегазовые доходы особенно значимы в странах Персидского залива, где они поддерживают бюджет, экспорт и развитие инфраструктуры.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зависимость от нефти и газа, тем важнее диверсификация экономики и развитие других отраслей.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школьным атласам и справочным материалам по экономике стран Юго-Западной 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Юго-Западной Азии
</a:t>
            </a:r>
            <a:endParaRPr lang="en-US" sz="2772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 — место рождения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Тигром и Евфратом возникли первые крупные города, где люди строили каналы, храмы и стены. Здесь шумерские мастера создали клинопись, а жители научились организовывать хозяйство в условиях жаркого климата и редких дождей.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Вавилон: город законов и 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прославился как один из самых известных городов древнего мира. Его история связана с письменными законами, развитой торговлей и большим вниманием к астрономии, математике и управлению огромным городским поселением.
</a:t>
            </a:r>
            <a:endParaRPr lang="en-US" sz="1116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и древняя Персия
</a:t>
            </a:r>
            <a:pPr algn="ctr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Восточного Средиземноморья финикийцы строили корабли и вели торговлю по морю, а на территории Ирана возникали сильные государства Персии. Их наследие заметно в руинах городов, письменных памятниках и культурных традициях региона.
</a:t>
            </a:r>
            <a:endParaRPr lang="en-US" sz="10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значение торговых путей региона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оазисы, долины рек и прибрежные города проходили караванные пути, связывавшие Азию, Африку и Средиземноморье.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стал частью крупных торговых сетей, включая морскую торговлю по Индийскому океану и участки Великого шёлкового пути.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значение региона связано с портами, трубопроводами и проливами, через которые идут важные потоки товаров и энергоресурсов.
</a:t>
            </a:r>
            <a:endParaRPr lang="en-US" sz="13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Юго-Западной Азии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выполняют разные функции: от управления государством до торговли, технологий и 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сосредоточивают население, рабочие места и управление, поэтому именно они задают темп развития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национальная статистика и географические справочники.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39000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72750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архитектура и повседневная жизнь
</a:t>
            </a:r>
            <a:endParaRPr lang="en-US" sz="2788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Базары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рынки остаются важной частью городской жизни. На базарах продают специи, ткани, посуду и ковры, а сама торговля часто сопровождается давними обычаями общения и гостеприимства.
</a:t>
            </a:r>
            <a:endParaRPr lang="en-US" sz="1060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рационе широко встречаются лепёшки, хумус, фалафель, кебаб, рис, финики и оливки. Эти блюда отражают сочетание земледельческих традиций, торговли и особенностей климата.
</a:t>
            </a:r>
            <a:endParaRPr lang="en-US" sz="1060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старинные кварталы соседствуют с музеями, небоскрёбами и торговыми центрами. Такое сочетание показывает, как регион сохраняет традиции, не отказываясь от современного образа жизни.
</a:t>
            </a:r>
            <a:endParaRPr lang="en-US" sz="991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Ковры, керамика и каллиграфия известны далеко за пределами региона. Эти виды искусства передают навыки мастеров из поколения в поколение и остаются важной частью культурной памяти.
</a:t>
            </a:r>
            <a:endParaRPr lang="en-US" sz="1045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облик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зданий характерны арки, внутренние дворы, орнаменты и резьба по камню или дереву. Такая архитектура помогает сохранять прохладу и подчёркивает красоту местных традиций.
</a:t>
            </a:r>
            <a:endParaRPr lang="en-US" sz="10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ограничений к 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дефицит ресурсов и сложные общественные условия могут усиливать конфликты в регионе.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Юго-Западной Азии
</a:t>
            </a:r>
            <a:endParaRPr lang="en-US" sz="28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районы с высокой плотностью населения, активным орошением и интенсивной добычей полезных ископаемых.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экологическая задача региона — беречь воду и землю, не снижая темпов развития городов и хозяйства.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школьным атласам, географическим справочникам и материалам об экологических проблемах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и изменения в регионе
</a:t>
            </a:r>
            <a:endParaRPr lang="en-US" sz="305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Небоскрёбы и транспорт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Дубае и Дохе новые кварталы растут рядом с традиционными районами, а дороги, метро и аэропорты делают города более удобными для жизни и работы. Высотные здания и крупные деловые центры стали символом быстрых перемен.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которые меняются на глазах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Эр-Рияд и другие крупные города обновляют улицы, строят современные жилые районы и расширяют транспортную сеть. При этом старые кварталы, мечети и рынки сохраняют местный облик и напоминают о культурных корнях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Юго-Западная Азия важна для изучения географии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наглядно показывает, как рельеф, климат и вода влияют на расселение, земледелие и выбор мест для крупных городов. Это помогает понять связь природы и хозяйства.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 значение нефти, газа, воды и транспортных путей. На примере стран Юго-Западной Азии легко увидеть, как ресурсы формируют доходы и развитие хозяйства.
</a:t>
            </a:r>
            <a:endParaRPr lang="en-US" sz="1698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цивилизаций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регионе возникли древние города, письменность и первые законы. Его изучение помогает понять, как начиналась городская жизнь и развивалась культура человечества.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соединяет древние традиции, религиозное разнообразие и быстрые изменения в городах. Поэтому она особенно важна для школьного курса географии как регион контрастов и перемен.
</a:t>
            </a:r>
            <a:endParaRPr lang="en-US" sz="16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Азия: регион контрастов и больших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 сочетает суровую природу, богатые ресурсы, древнейшую историю и современные города. Её будущее зависит от бережного отношения к воде, сотрудничества стран и разумного использования природных богатств.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2026-06-02T14:17:54Z</dcterms:created>
  <dcterms:modified xsi:type="dcterms:W3CDTF">2026-06-02T14:17:54Z</dcterms:modified>
</cp:coreProperties>
</file>