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самый рассеянный регион Земли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Островной мир Тихого океана: огромный, разный, уязвимый.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на карте Тихого океана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занимает огромные пространства между Азией, Австралией и Америкой. Здесь соседствуют материковые страны, тысячи островов и атоллов, поэтому регион одновременно важен для морских путей, природы и культуры народов океана.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историко-культурные части Океании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Австралазия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Австралазия объединяет Австралию и Новую Зеландию. Это наиболее экономически развитая часть региона, где сформировались крупные города, транспортные сети и тесные связи с мировой экономикой.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включает Новую Гвинею, Соломоновы Острова, Вануату, Фиджи и соседние архипелаги. Для нее характерны влажные тропические ландшафты, высокая этническая сложность и сильные местные традиции.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 состоит из множества очень маленьких островов и атоллов, рассеянных на огромной площади океана. Здесь особенно заметны зависимость от моря, ограниченность ресурсов и уязвимость к природным угрозам.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 тянется к востоку и юго-востоку Тихого океана. В нее входят Самоа, Тонга, Тувалу, острова Кука, Французская Полинезия и Гавайи, объединенные общими культурными корнями и морской историей.
</a:t>
            </a:r>
            <a:endParaRPr lang="en-US" sz="8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островов и типы рельефа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Океании возникли из-за подводного вулканизма и движения литосферных плит. Поэтому здесь часто встречаются гористые острова с крутыми склонами, глубокими долинами и активными вулканическими формами.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атоллы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высокими островами распространены низкие атоллы, сложенные коралловыми постройками. Они поднимаются над уровнем моря совсем немного, поэтому особенно чувствительны к штормам и подъему океана.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острова напрямую влияет на почвы, запасы пресной воды и возможности земледелия. На высоких вулканических островах условия для населения и хозяйства обычно гораздо благоприятнее, чем на атоллах.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хорошо показывает, как в одном регионе соседствуют почти противоположные природные условия. Этот контраст определяет расселение людей, размещение портов и специализацию местной экономики.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Океании по численности населения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заметен резкий разрыв между материковыми странами и малыми островными государствами. Это влияет на рынок труда, инфраструктуру и масштабы внутреннего спроса.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заметно превосходит остальных по населению, а у небольших островных стран демографический потенциал ограничен, что усиливает зависимость от внешних связей.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UN population estimates; округленные значения за 2023–2024 годы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государства и их столицы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политические центры региона часто связаны с побережьем и портовой функцией.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крупнейших стран сосредоточены в удобных прибрежных узлах, а языковая ситуация почти везде многоуровневая.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справочники стран и международные демографические оценки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делает страну одной из самых лингвистически сложных в мире и хорошо показывает культурную пестроту Океании.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и лингвистические справочные источники по Папуа — Новой Гвинее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800+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местных языков насчитывается в Папуа — Новой Гвинее.
</a:t>
            </a:r>
            <a:endParaRPr lang="en-US" sz="14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Океании и морская навигация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расселения и роль традиционного мореплавания в освоении Тихого океана.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Океании: главные отрасли и ограничения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островов именно туризм формирует заметную часть доходов. Пляжи, дайвинг, природные парки и культурные фестивали привлекают посетителей, но отрасль зависит от транспорта и мировой конъюнктуры.
</a:t>
            </a:r>
            <a:endParaRPr lang="en-US" sz="822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ресурсы остаются базой хозяйства для прибрежных территорий и атоллов. Доход дают промысел, переработка и продажа лицензий на вылов в исключительных экономических зонах.
</a:t>
            </a:r>
            <a:endParaRPr lang="en-US" sz="874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обеспечивает внутренний рынок, но в малых государствах его возможности ограничены площадью земель и качеством почв. На атоллах особенно важны кокос, корнеплоды и садовые культуры.
</a:t>
            </a:r>
            <a:endParaRPr lang="en-US" sz="815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островные страны вынуждены ввозить продовольствие, топливо, технику и строительные материалы. Это повышает цены и делает экономику чувствительной к сбоям перевозок.
</a:t>
            </a:r>
            <a:endParaRPr lang="en-US" sz="875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 малые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опираются на промышленность, транспорт и услуги, тогда как небольшие государства сильнее зависят от внешней помощи и денежных переводов мигрантов.
</a:t>
            </a:r>
            <a:endParaRPr lang="en-US" sz="8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доходов малых островных государств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доходов показывает, что небольшие островные экономики редко опираются на один источник. Устойчивость зависит от сочетания внутренней специализации и внешних поступлений.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 удаленнее островное государство, тем выше роль внешних поступлений и тем сильнее потребность в диверсификации доходов.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Всемирного банка, АБР и национальных обзоров; значения иллюстративные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уникальная фауна Океании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которых нет больше нигде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славится эндемиками, приспособленными к изоляции материка: кенгуру, коалами, ехиднами, утконосом и страусом эму. Эти виды стали символами региона. Их распространение показывает, как длительное отделение от других материков формирует уникальные сообщества животных.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между океаном и горами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островах Океании влажные тропические леса соседствуют с мангровыми зарослями и прибрежными лагунами. На более высоких участках встречаются горные экосистемы, где меняются температура, влажность и состав растительности. Такое соседство делает природу региона особенно разнообразной и уязвимой.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рифов и 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тихоокеанских островах особенно заметны райские птицы, киви, летучие лисицы и морские черепахи. Коралловые рифы поддерживают богатые морские экосистемы и одновременно защищают берега. Именно здесь редкие растения и животные наиболее тесно связаны с состоянием океана.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угрозы для островов и материка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63850" y="1609700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уровня моря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атоллы особенно чувствительны к даже небольшому повышению уровня океана. Вода проникает в почвы и линзы пресной воды, усиливая засоление и делая жизнь на узких полосах суши всё сложнее.
</a:t>
            </a:r>
            <a:endParaRPr lang="en-US" sz="780" dirty="0"/>
          </a:p>
        </p:txBody>
      </p:sp>
      <p:sp>
        <p:nvSpPr>
          <p:cNvPr id="13" name="Text 3"/>
          <p:cNvSpPr txBox="1"/>
          <p:nvPr/>
        </p:nvSpPr>
        <p:spPr>
          <a:xfrm>
            <a:off x="763850" y="2240472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 штормы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циклоны приносят сильный ветер, ливни и разрушительные волны. Они повреждают жильё, дороги, порты и линии связи, а восстановление на удалённых островах требует больших затрат и времени.
</a:t>
            </a:r>
            <a:endParaRPr lang="en-US" sz="755" dirty="0"/>
          </a:p>
        </p:txBody>
      </p:sp>
      <p:sp>
        <p:nvSpPr>
          <p:cNvPr id="14" name="Text 4"/>
          <p:cNvSpPr txBox="1"/>
          <p:nvPr/>
        </p:nvSpPr>
        <p:spPr>
          <a:xfrm>
            <a:off x="763850" y="2871244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Австралии особенно опасны продолжительные периоды высокой температуры и нехватки влаги. Они снижают урожайность, усиливают нагрузку на водохранилища и ухудшают условия жизни в засушливых районах.
</a:t>
            </a:r>
            <a:endParaRPr lang="en-US" sz="729" dirty="0"/>
          </a:p>
        </p:txBody>
      </p:sp>
      <p:sp>
        <p:nvSpPr>
          <p:cNvPr id="15" name="Text 5"/>
          <p:cNvSpPr txBox="1"/>
          <p:nvPr/>
        </p:nvSpPr>
        <p:spPr>
          <a:xfrm>
            <a:off x="763850" y="3502006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закисление океана вызывают обесцвечивание кораллов. Когда рифы деградируют, страдают рыболовство, защита берегов и туризм, а прибрежные сообщества теряют важные источники дохода.
</a:t>
            </a:r>
            <a:endParaRPr lang="en-US" sz="780" dirty="0"/>
          </a:p>
        </p:txBody>
      </p:sp>
      <p:sp>
        <p:nvSpPr>
          <p:cNvPr id="16" name="Text 6"/>
          <p:cNvSpPr txBox="1"/>
          <p:nvPr/>
        </p:nvSpPr>
        <p:spPr>
          <a:xfrm>
            <a:off x="763850" y="4132755"/>
            <a:ext cx="34182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затрагивают не только природу, но и повседневную жизнь людей. Растут расходы на воду, жильё, медицину и переселение, а некоторые острова сталкиваются с долгосрочной угрозой оттока населения.
</a:t>
            </a:r>
            <a:endParaRPr lang="en-US" sz="7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 в странах Океании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риски в регионе зависят и от географии островов, и от тектонической активности, и от близости к океану.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низкие острова и территории в зоне активных тектонических процессов; для материковых стран главную опасность усиливают жара, пожары и дефицит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учебного курса географии Океании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08107"/>
            <a:ext cx="261000" cy="2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85442"/>
            <a:ext cx="261000" cy="208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 международное сотрудничество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политический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соседствуют независимые государства, заморские владения и территории с особым статусом. Такая политическая мозаика сложилась исторически и до сих пор влияет на управление, экономику и внешние связи.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островных стран особенно важны морские экономические зоны, рыболовство и контроль над прибрежными ресурсами. От этих прав зависят доходы бюджета, продовольственная безопасность и возможности развития.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Океании участвуют в Тихоокеанском форуме и других объединениях, где обсуждают климат, миграцию, безопасность и защиту морской среды. Совместные решения здесь особенно нужны из-за общей уязвимости.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и доступ к рынкам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региона стремятся укрепить суверенитет и снизить зависимость от внешних центров. Для них критичны транспортные маршруты, торговые соглашения и устойчивый доступ к мировым рынкам.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ведущая отрасль островной экономики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поддерживают пляжи, национальные парки, вулканические пейзажи, дайвинг и культурные фестивали. Для малых островов особенно важны короткие маршруты и уникальная местная среда.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развит транспорт и разнообразнее природные ландшафты, тем выше туристический потенциал. Но отрасль остаётся чувствительной к ценам на перелёты и мировым кризисам.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туристической значимости стран Океании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традиции народов Океании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и родство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обществах Океании повседневная жизнь строится вокруг семьи, клана и взаимной поддержки. Уважение к старшим и коллективная ответственность остаются важными нормами общественного поведения.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легенды, песни и родовые истории передавались из поколения в поколение без письменных источников. Благодаря этому сохранялись представления о происхождении народа, земле предков и морских маршрутах.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ткачество, резьба по дереву и украшения из природных материалов служат не только художественным выражением, но и способом сохранить идентичность. Особенно узнаваемы полинезийские татуировки и маорийские символы.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островных народов море — это не граница, а пространство жизни, обмена и памяти. В культурах региона оно определяет питание, транспорт, ритуалы и представления о наследии.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навигация и морская культура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звёздам через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мореплаватели Океании отправлялись в путь без компаса и карт, ориентируясь по звёздам, Солнцу, ветру, течениям и поведению птиц. Их знания позволяли пересекать огромные расстояния между островами и точно находить путь домой даже после долгого перехода.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Лодки, созданные для дальних переходов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играли двойные каноэ и парусные лодки, устойчивые к волнам и ветру открытого океана. Такие суда не только перевозили людей и грузы, но и связывали острова в единое культурное пространство. Сегодня они напоминают о высоком уровне традиционной морской культуры.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Океания особенно уязвима к изменению климата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потепление океана и рост уровня моря запускают цепочку природных и социальных последствий.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 малые государства региона: сравнительный анализ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масштаб территории и доступ к рынкам напрямую влияют на устойчивость экономики и уровень уязвимости.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лучше защищены инфраструктурой и диверсификацией экономики, а малые островные государства сильнее зависят от импорта, помощи и климатической устойчивости.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географии Океании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пространство природы, культур и испытаний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показывает, как огромные расстояния могут соединять разные народы и экосистемы. Сохранение её будущего зависит от бережного отношения к морю, разумного развития экономики и совместного ответа на климатические угрозы.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2026-06-03T04:48:44Z</dcterms:created>
  <dcterms:modified xsi:type="dcterms:W3CDTF">2026-06-03T04:48:44Z</dcterms:modified>
</cp:coreProperties>
</file>