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74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 в 9 классе: что изучает этот раздел математики
</a:t>
            </a:r>
            <a:endParaRPr lang="en-US" sz="3174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Числа, формулы и уравнения помогают описывать мир вокруг нас.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алгебра нужна девятикласснику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 учит кратко записывать зависимости, находить неизвестные и уверенно работать с формулами. В 9 классе она становится основой для экзамена, а также для понимания функций, уравнений и прикладных задач из разных предметов.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Числовые и буквенные выражения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79995" y="1037550"/>
            <a:ext cx="4543355" cy="75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Числовая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Числовое выражение состоит только из чисел и знаков действий. Его можно сразу вычислить, если известен порядок действий, например при записи 12 + 8 · 3.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79995" y="1886391"/>
            <a:ext cx="4543355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вместо чисел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Буквенное выражение содержит переменные, которые обозначают неизвестные или изменяющиеся значения. Примеры таких записей: 2x + 5, a^2 — 3a.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9995" y="2714312"/>
            <a:ext cx="4543355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переменная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формула может принимать разные значения, если изменить переменную. Поэтому буквы позволяют описывать целое семейство похожих ситуаций.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79995" y="3542244"/>
            <a:ext cx="4543355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записи к вычислению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значение выражения, подставляют нужное число вместо переменной и выполняют действия по правилам. Так алгебра соединяет запись и расчёт.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работы с выражением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упрощении и вычислении алгебраического выражения.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и скорость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узнать путь, скорость или время, удобно пользоваться формулой. Она связывает величины так, что по двум известным данным можно быстро найти третье. Именно поэтому формулы часто используют в задачах о движении.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в короткой 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помогают не переписывать длинные объяснения. Например, они позволяют компактно выразить периметр, площадь или радиус окружности. Такая запись особенно удобна при решении задач с чертежами и измерениями.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буквы полезны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Переменная показывает, что число может меняться, но правило остаётся тем же. Благодаря этому одна формула подходит для разных ситуаций: от подсчёта стоимости до сравнения размеров и расстояний.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Переменная и формула в жизни
</a:t>
            </a:r>
            <a:endParaRPr lang="en-US" sz="22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иллюстрация, без эмпирических данных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типов зависимостей в алгебре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 по-разному изменяются значения функций при увеличении аргумента.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зависимость растёт равномерно, квадратичная ускоряется, а обратная пропорциональность убывает.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2077481"/>
            <a:ext cx="5037900" cy="12891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алгебраические понятия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 связаны ключевые термины раздела.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понятия работают вместе: выражения входят в уравнения, а переменные и формулы помогают находить неизвестные значения.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Равенства и уравнения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65600" y="1120225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равенство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показывает, что два выражения имеют одно и то же значение. Если обе части совпадают, запись верна; если нет, требуется вычисление или преобразование.
</a:t>
            </a:r>
            <a:endParaRPr lang="en-US" sz="1182" dirty="0"/>
          </a:p>
        </p:txBody>
      </p:sp>
      <p:sp>
        <p:nvSpPr>
          <p:cNvPr id="10" name="Text 3"/>
          <p:cNvSpPr txBox="1"/>
          <p:nvPr/>
        </p:nvSpPr>
        <p:spPr>
          <a:xfrm>
            <a:off x="465600" y="2022052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уравнение отличается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содержит неизвестное число, которое нужно найти. В отличие от обычного равенства, оно может быть верным только при определённом значении переменной.
</a:t>
            </a:r>
            <a:endParaRPr lang="en-US" sz="1182" dirty="0"/>
          </a:p>
        </p:txBody>
      </p:sp>
      <p:sp>
        <p:nvSpPr>
          <p:cNvPr id="11" name="Text 4"/>
          <p:cNvSpPr txBox="1"/>
          <p:nvPr/>
        </p:nvSpPr>
        <p:spPr>
          <a:xfrm>
            <a:off x="465600" y="2923878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записей
</a:t>
            </a:r>
            <a:pPr algn="l" indent="0" marL="0">
              <a:lnSpc>
                <a:spcPct val="115000"/>
              </a:lnSpc>
              <a:buNone/>
            </a:pPr>
            <a:r>
              <a:rPr lang="en-US" sz="43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9 классе часто встречаются уравнения вида x + 7 = 15, 3y — 4 = 11, 2(x — 1) = 8. Они проверяют умение выполнять действия аккуратно.
</a:t>
            </a:r>
            <a:endParaRPr lang="en-US" sz="1242" dirty="0"/>
          </a:p>
        </p:txBody>
      </p:sp>
      <p:sp>
        <p:nvSpPr>
          <p:cNvPr id="12" name="Text 5"/>
          <p:cNvSpPr txBox="1"/>
          <p:nvPr/>
        </p:nvSpPr>
        <p:spPr>
          <a:xfrm>
            <a:off x="465600" y="3825685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решить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Решить уравнение — значит найти все значения переменной, при которых равенство становится верным. Ответ обязательно проверяют подстановкой в исходную запись.
</a:t>
            </a:r>
            <a:endParaRPr lang="en-US" sz="118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решать простое уравнение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последовательность действий, которая помогает не пропустить ни одного шага.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иллюстрация, без эмпирических данных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функция и её график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одном поле удобно сравнить две прямые и увидеть разницу в наклоне и точке пересечения с осью.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функции растут, но вторая — быстрее. Это помогает визуально сравнивать зависимость и читать значения по точкам.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558" y="95281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596" y="2929828"/>
            <a:ext cx="4981200" cy="1809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226400"/>
            <a:ext cx="34932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на карте чисел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плоскость помогает точно указать положение любой точки. По оси x откладывают горизонтальное значение, по оси y — вертикальное. Вместе они образуют сетку, на которой легко читать координаты и строить простые графики функций.
</a:t>
            </a:r>
            <a:endParaRPr lang="en-US" sz="1175" dirty="0"/>
          </a:p>
        </p:txBody>
      </p:sp>
      <p:sp>
        <p:nvSpPr>
          <p:cNvPr id="7" name="Text 1"/>
          <p:cNvSpPr txBox="1"/>
          <p:nvPr/>
        </p:nvSpPr>
        <p:spPr>
          <a:xfrm>
            <a:off x="180050" y="3203451"/>
            <a:ext cx="34932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читается пара координат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точка записывается как пара чисел (x; y). Первое число показывает движение вправо или влево от начала координат, второе — вверх или вниз. Такая запись делает положение точки однозначным и удобным для вычислений.
</a:t>
            </a:r>
            <a:endParaRPr lang="en-US" sz="120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775075"/>
            <a:ext cx="8127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84000" cy="5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плоскость в алгебре
</a:t>
            </a:r>
            <a:endParaRPr lang="en-US" sz="22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288" y="1512375"/>
            <a:ext cx="231525" cy="26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1825" y="1530275"/>
            <a:ext cx="257400" cy="228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06225" y="1512375"/>
            <a:ext cx="231525" cy="264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17700" y="1512375"/>
            <a:ext cx="231525" cy="2646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приёмы преобразования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Приведение подобных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Слагаемые с одинаковой буквенной частью можно складывать или вычитать. Так выражение становится короче, а дальнейшие вычисления выполняются быстрее и с меньшим числом ошибок.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291475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Раскрытие скобок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умножении на скобку каждый её член умножают на множитель. Этот приём часто нужен при решении уравнений и помогает перейти от записи с скобками к более простой форме.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402937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Вынесение общего множителя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нескольких слагаемых есть общий множитель, его выносят за скобки. Такой способ упрощает выражение и показывает его структуру, что особенно полезно в преобразованиях.
</a:t>
            </a:r>
            <a:endParaRPr lang="en-US" sz="1082" dirty="0"/>
          </a:p>
        </p:txBody>
      </p:sp>
      <p:sp>
        <p:nvSpPr>
          <p:cNvPr id="15" name="Text 5"/>
          <p:cNvSpPr txBox="1"/>
          <p:nvPr/>
        </p:nvSpPr>
        <p:spPr>
          <a:xfrm>
            <a:off x="6514412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дробей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числитель и знаменатель имеют общий множитель, дробь можно сократить. Это делает запись компактнее и облегчает дальнейшие действия с выражением или формулой.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905590"/>
            <a:ext cx="8784000" cy="22476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сокращённого умножения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79996" y="3852977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формулы позволяют быстро раскрывать скобки и упрощать выражения без длинных вычислений. Они часто встречаются в заданиях на преобразование и решение уравнений.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782675"/>
            <a:ext cx="8127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4665300" y="3852975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формулы помогают переходить от произведения к более удобной записи и наоборот, поэтому их важно узнавать быстро и применять без ошибок.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335015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алгебры, 9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представление типов функций в школьной алгебре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значение квадратичной функции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показаны три разные формы зависимости. Квадратичная функция отличается неравномерным ростом и даёт параболу, что удобно сравнивать с другими типами графиков.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форме изменения видно, что разные функции ведут себя по-разному: одна растёт равномерно, другая ускоряется, а третья убывает при увеличении аргумента.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уравнений как способ находить два неизвестных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280026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Составить систему
</a:t>
            </a:r>
            <a:pPr algn="l" indent="0" marL="0">
              <a:lnSpc>
                <a:spcPct val="115000"/>
              </a:lnSpc>
              <a:buNone/>
            </a:pPr>
            <a:r>
              <a:rPr lang="en-US" sz="32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записывают два уравнения с общими неизвестными. Так задача становится точной: требуется найти не одно число, а пару значений, подходящую сразу всем условиям.
</a:t>
            </a:r>
            <a:endParaRPr lang="en-US" sz="1105" dirty="0"/>
          </a:p>
        </p:txBody>
      </p:sp>
      <p:sp>
        <p:nvSpPr>
          <p:cNvPr id="10" name="Text 3"/>
          <p:cNvSpPr txBox="1"/>
          <p:nvPr/>
        </p:nvSpPr>
        <p:spPr>
          <a:xfrm>
            <a:off x="2388233" y="228002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Выбрать способ решения
</a:t>
            </a:r>
            <a:pPr algn="l" indent="0" marL="0">
              <a:lnSpc>
                <a:spcPct val="115000"/>
              </a:lnSpc>
              <a:buNone/>
            </a:pPr>
            <a:r>
              <a:rPr lang="en-US" sz="34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некоторых систем удобнее подстановка, для других — сложение. Выбор зависит от того, как записаны уравнения и можно ли быстро убрать одну переменную.
</a:t>
            </a:r>
            <a:endParaRPr lang="en-US" sz="1177" dirty="0"/>
          </a:p>
        </p:txBody>
      </p:sp>
      <p:sp>
        <p:nvSpPr>
          <p:cNvPr id="11" name="Text 4"/>
          <p:cNvSpPr txBox="1"/>
          <p:nvPr/>
        </p:nvSpPr>
        <p:spPr>
          <a:xfrm>
            <a:off x="4596465" y="228002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одно неизвестное
</a:t>
            </a:r>
            <a:pPr algn="l" indent="0" marL="0">
              <a:lnSpc>
                <a:spcPct val="115000"/>
              </a:lnSpc>
              <a:buNone/>
            </a:pPr>
            <a:r>
              <a:rPr lang="en-US" sz="34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преобразований получают уравнение с одной переменной. Его решают обычным способом и получают первое число из искомой пары, не теряя связи с исходной системой.
</a:t>
            </a:r>
            <a:endParaRPr lang="en-US" sz="1177" dirty="0"/>
          </a:p>
        </p:txBody>
      </p:sp>
      <p:sp>
        <p:nvSpPr>
          <p:cNvPr id="12" name="Text 5"/>
          <p:cNvSpPr txBox="1"/>
          <p:nvPr/>
        </p:nvSpPr>
        <p:spPr>
          <a:xfrm>
            <a:off x="6804696" y="228002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оба ответа
</a:t>
            </a:r>
            <a:pPr algn="l" indent="0" marL="0">
              <a:lnSpc>
                <a:spcPct val="115000"/>
              </a:lnSpc>
              <a:buNone/>
            </a:pPr>
            <a:r>
              <a:rPr lang="en-US" sz="33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Найденное значение подставляют в каждое уравнение системы. Это помогает убедиться, что решение подходит полностью и не возникла ошибка при вычислениях или преобразовании.
</a:t>
            </a:r>
            <a:endParaRPr lang="en-US" sz="11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решают систему уравнений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при решении системы помогает не пропустить важный переход и сохранить логику вычислений.
</a:t>
            </a:r>
            <a:endParaRPr lang="en-US" sz="109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" y="0"/>
            <a:ext cx="354620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44500" y="180000"/>
            <a:ext cx="52194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 в задачах из жизни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3744500" y="1263121"/>
            <a:ext cx="42165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 и цена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помогают находить стоимость одного товара, количество покупок или общую сумму. Такие задачи встречаются в магазине, при расчёте скидок и при составлении списка расходов.
</a:t>
            </a:r>
            <a:endParaRPr lang="en-US" sz="958" dirty="0"/>
          </a:p>
        </p:txBody>
      </p:sp>
      <p:sp>
        <p:nvSpPr>
          <p:cNvPr id="13" name="Text 3"/>
          <p:cNvSpPr txBox="1"/>
          <p:nvPr/>
        </p:nvSpPr>
        <p:spPr>
          <a:xfrm>
            <a:off x="3744513" y="1975278"/>
            <a:ext cx="42165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 время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s = vt связывает путь, скорость и время. С её помощью легко определить, сколько километров пройдёт автобус, велосипедист или пешеход за заданный промежуток.
</a:t>
            </a:r>
            <a:endParaRPr lang="en-US" sz="958" dirty="0"/>
          </a:p>
        </p:txBody>
      </p:sp>
      <p:sp>
        <p:nvSpPr>
          <p:cNvPr id="14" name="Text 4"/>
          <p:cNvSpPr txBox="1"/>
          <p:nvPr/>
        </p:nvSpPr>
        <p:spPr>
          <a:xfrm>
            <a:off x="3744513" y="2687437"/>
            <a:ext cx="42165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и объём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 нужна при измерениях в геометрии: она помогает вычислять площадь, периметр и объём фигур. Для этого используют формулы и подставляют нужные значения вместо букв.
</a:t>
            </a:r>
            <a:endParaRPr lang="en-US" sz="958" dirty="0"/>
          </a:p>
        </p:txBody>
      </p:sp>
      <p:sp>
        <p:nvSpPr>
          <p:cNvPr id="15" name="Text 5"/>
          <p:cNvSpPr txBox="1"/>
          <p:nvPr/>
        </p:nvSpPr>
        <p:spPr>
          <a:xfrm>
            <a:off x="3744513" y="3399606"/>
            <a:ext cx="42165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бюджета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спланировать траты, нужно сравнивать доходы и расходы. Алгебра позволяет записать это как зависимость и заранее увидеть, хватит ли денег на нужную покупку.
</a:t>
            </a:r>
            <a:endParaRPr lang="en-US" sz="958" dirty="0"/>
          </a:p>
        </p:txBody>
      </p:sp>
      <p:sp>
        <p:nvSpPr>
          <p:cNvPr id="16" name="Text 6"/>
          <p:cNvSpPr txBox="1"/>
          <p:nvPr/>
        </p:nvSpPr>
        <p:spPr>
          <a:xfrm>
            <a:off x="3744513" y="4111787"/>
            <a:ext cx="42165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данными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таблицах и диаграммах алгебра помогает сравнивать значения, находить разницу и делать выводы. Это полезно не только на уроках, но и в повседневных ситуациях.
</a:t>
            </a:r>
            <a:endParaRPr lang="en-US" sz="95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1758908"/>
            <a:ext cx="5037900" cy="19262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изучении алгебры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трудностей связано не со сложностью темы, а с нарушением правил преобразования и невнимательностью при вычислениях.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внимательно следить за знаками, скобками и проверкой, большинство ошибок можно предотвратить ещё на этапе решения.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типичных учебных ошибок по алгебре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будет изучаться дальше в курсе алгебры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12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Квадратные уравнения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Появятся задачи, где нужно находить корни уравнений с квадратом неизвестного. Это одна из главных тем, которая требует уверенного владения преобразованиями.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06095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Графики функций и неравенства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будут строить и анализировать графики, а также сравнивать значения с помощью неравенств. Эти разделы развивают умение читать математическую запись и выводы по ней.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32177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Прогрессии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Арифметическая и геометрическая прогрессии показывают, как изменяются числа по правилу. Такие темы полезны для понимания последовательностей и повторяющихся закономерностей.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858263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и вероятность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изучают способы описания данных и оценки случайных событий. Эти разделы помогают работать с реальными наблюдениями и делать обоснованные выводы.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идеи введения в алгебру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 учит видеть связи между величинами и записывать их с помощью букв, формул, уравнений и графиков. Эти навыки помогают решать задачи, понимать новые темы и уверенно двигаться дальше.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2026-05-30T02:10:45Z</dcterms:created>
  <dcterms:modified xsi:type="dcterms:W3CDTF">2026-05-30T02:10:45Z</dcterms:modified>
</cp:coreProperties>
</file>