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300" y="164168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дыхательных движений и газообмена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948775" y="12049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5" name="Text 2"/>
          <p:cNvSpPr txBox="1"/>
          <p:nvPr/>
        </p:nvSpPr>
        <p:spPr>
          <a:xfrm>
            <a:off x="2425500" y="2865674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обеспечивает клетки кислородом и удаляет углекислый газ, поддерживая жизнь.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дыхания в жизни и истории науки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— ключ к энергии жизни. Учёные XVIII века, включая Лавуазье, раскрыли роль кислорода в организме, что помогло понять процессы газообмена и их важность для здоровья.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07" y="2439391"/>
            <a:ext cx="2860800" cy="2248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Носовая полость и гортань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 фильтрует и согревает воздух, гортань регулирует его поток в трахею. Эти структуры защищают легкие от вредных частиц и бактерий.
</a:t>
            </a:r>
            <a:endParaRPr lang="en-US" sz="1002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Трахея и бронхи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Трахея — трубка, ведущая воздух в легкие. Она делится на бронхи, которые разветвляются и доставляют воздух ко всем отделам легких.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Легкие и дыхательные мышцы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легких происходит газообмен через альвеолы — мелкие пузырьки. Главные дыхательные мышцы — диафрагма и межреберные — обеспечивают движение воздуха в легкие и наружу.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дыхательной системы человека
</a:t>
            </a:r>
            <a:endParaRPr lang="en-US" sz="221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50" y="1541715"/>
            <a:ext cx="257400" cy="2059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7625" y="1515975"/>
            <a:ext cx="257400" cy="257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04900" y="1515975"/>
            <a:ext cx="257400" cy="257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дыхательных движений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2117250"/>
            <a:ext cx="25248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Грудное дыхание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Вдох и выдох выполняются за счёт подъёма и опускания грудной клетки, благодаря работе межреберных мышц.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897275" y="2117250"/>
            <a:ext cx="25248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Брюшное дыхание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Диафрагма сокращается, опускается вниз, увеличивая объём брюшной полости и способствуя поступлению воздуха.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614550" y="2117250"/>
            <a:ext cx="25248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Ритмичность дыхательных движений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Вдох и выдох чередуются регулярно, поддерживая постоянный обмен газов и оптимальный уровень кислорода в организме.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9558" y="95281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9596" y="2929828"/>
            <a:ext cx="4981200" cy="18095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226400"/>
            <a:ext cx="34932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диафрагмы в вдохе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вдохе диафрагма сокращается и опускается, увеличивая объём грудной клетки. Это снижает давление в легких, позволяя воздуху проникать внутрь.
</a:t>
            </a:r>
            <a:endParaRPr lang="en-US" sz="1202" dirty="0"/>
          </a:p>
        </p:txBody>
      </p:sp>
      <p:sp>
        <p:nvSpPr>
          <p:cNvPr id="7" name="Text 1"/>
          <p:cNvSpPr txBox="1"/>
          <p:nvPr/>
        </p:nvSpPr>
        <p:spPr>
          <a:xfrm>
            <a:off x="180050" y="3203451"/>
            <a:ext cx="34932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межреберных мышц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Наружные межреберные мышцы поднимают рёбра, расширяя грудную клетку и способствуя наполнению лёгких воздухом под действием дыхательного центра мозга.
</a:t>
            </a:r>
            <a:endParaRPr lang="en-US" sz="120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775075"/>
            <a:ext cx="8127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84000" cy="5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вдоха: как поступает воздух
</a:t>
            </a:r>
            <a:endParaRPr lang="en-US" sz="22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выдоха и его особенности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Расслабление диафрагмы уменьшает объём грудной клетки, повышая давление и выводя воздух из лёгких естественным путём.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покое выдох - пассивный, не требует усилий дыхательных мышц, происходит вследствие упругости лёгочной ткани.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физической нагрузке включаются мышцы живота и внутренние межреберные, ускоряя выведение воздуха и увеличивая объём дыхания.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дыхательных движений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школьный курс биологии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40593"/>
            <a:ext cx="4316100" cy="22465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7850" y="2440593"/>
            <a:ext cx="4316100" cy="22465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50" y="900200"/>
            <a:ext cx="40896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альвеол: микропузырьки для обмена газами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Альвеолы — крошечные воздушные пузырьки, выстланные тонким эпителием. Их поверхность в 300 миллионов раз увеличивает площадь для диффузии кислорода и углекислого газа.
</a:t>
            </a:r>
            <a:endParaRPr lang="en-US" sz="1202" dirty="0"/>
          </a:p>
        </p:txBody>
      </p:sp>
      <p:sp>
        <p:nvSpPr>
          <p:cNvPr id="7" name="Text 1"/>
          <p:cNvSpPr txBox="1"/>
          <p:nvPr/>
        </p:nvSpPr>
        <p:spPr>
          <a:xfrm>
            <a:off x="4647850" y="900200"/>
            <a:ext cx="40896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Капиллярная сеть вокруг альвеол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Капилляры окружают альвеолы, обеспечивая быстрый перенос кислорода в кровь и вывод углекислого газа, благодаря минимальной толщине мембраны и обширной поверхности.
</a:t>
            </a:r>
            <a:endParaRPr lang="en-US" sz="120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и функции лёгочных альвеол
</a:t>
            </a:r>
            <a:endParaRPr lang="en-US" sz="22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2240472"/>
            <a:ext cx="5037900" cy="9631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состав воздуха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воздуха во время вдоха и выдоха показывает, как кислород усваивается, а углекислый газ выделяется в обменных процессах.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уменьшается при усвоении, углекислый газ увеличивается при выведении из организма.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учебники 2023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Насыщение крови кислородом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Артериальная кровь обогащена кислородом почти полностью, а венозная содержит меньше после отдачи клеткам.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в насыщении отражает эффективность кислородного обмена и его доставку к тканям организма.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Газообмен в легких: внешний обмен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270925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альвеолах происходит диффузия кислорода из воздуха в кровь, обеспечивая её насыщение необходимым газом для жизнедеятельности клеток организма.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24289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углекислый газ из крови передаётся в альвеолы, чтобы быть выведенным во время выдоха, поддерживая газовый баланс внутри организма.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321487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обмен происходит за счёт разницы парциальных давлений газов и тонкости мембраны между альвеолами и капиллярами — она составляет всего 0,5–1 микрометр.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Газообмен в тканях: внутренний обмен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из артериальной крови поступает в клетки тканей, где используется для окисления веществ с выделением энергии, необходимой для жизненных процессов.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4124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Образующийся в клетках углекислый газ диффундирует обратно в кровь, увеличивая её концентрацию углекислого газа и подготавливая к удалению из организма.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4644800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венозного типа транспортирует углекислый газ к лёгким, где происходит его обратный обмен на кислород во время внешнего дыхания.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877187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внутренний газообмен поддерживает постоянный уровень кислорода в клетках и способствует эффективному удалению продуктов клеточного обмена.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056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гемоглобина в газообмене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2251713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Гемоглобин в эритроцитах связывает кислород в лёгких, обеспечивая его транспорт к тканям в форме, удобной для активного использования клетками организма.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25273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связи кислорода, гемоглобин участвует в переносе углекислого газа и поддерживает кислотно-щелочной баланс крови, что важно для нормального функционирования всех органов.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834" y="1277800"/>
            <a:ext cx="180131" cy="221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87625" y="1302370"/>
            <a:ext cx="215700" cy="1725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2475" y="2927725"/>
            <a:ext cx="110850" cy="221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87625" y="2930725"/>
            <a:ext cx="215700" cy="2157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 дыхательные движения
</a:t>
            </a:r>
            <a:endParaRPr lang="en-US" sz="2412" dirty="0"/>
          </a:p>
        </p:txBody>
      </p:sp>
      <p:sp>
        <p:nvSpPr>
          <p:cNvPr id="13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567325" y="1277800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увеличении нагрузки организм усиливает частоту и глубину дыхания для обеспечения клеток достаточным количеством кислорода и эффективного удаления углекислого газа.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4024900" y="1277800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Концентрация газов в крови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уровень углекислого газа и недостаток кислорода стимулируют дыхательный центр, увеличивая интенсивность дыхания для восстановления баланса.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567325" y="2927725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тела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температуры ускоряет дыхательный процесс, так как возросшая метаболическая активность требует большей доставки кислорода к тканям.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4024900" y="2927725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Эмоциональное состояние и раздражители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 и химические вещества в воздухе влияют на работу дыхательного центра, вызывая изменение ритма и глубины дыхания во время реакции организма.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биологии, 2023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дыхания в разном возрасте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возрастом дыхание становится более медленным и глубоким, что связано с изменениями в метаболизме и физиологии дыхательной системы.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подтверждают, что дыхательная частота уменьшается с возрастом, адаптируясь к потребностям организма и уровню физической активности.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окружающей среды на дыхание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398400" y="2263862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Загрязнённый воздух с пылью и химикатами ведёт к раздражению дыхательных путей, снижая эффективность газообмена и повышая риск хронических заболеваний дыхательной системы.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98400" y="326488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мегаполисов чаще сталкиваются с аллергиями и воспалительными процессами в лёгких из-за воздействия промышленных выбросов и транспортных загрязнений.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Здоровые привычки для дыхательной системы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занятия спортом укрепляют дыхательную мускулатуру, увеличивая объём лёгких и улучшая насыщение крови кислородом.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725898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Проветривание помещений и прогулки на свежем воздухе помогают очистить лёгкие от загрязнений и поддерживают их нормальное функционирование.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581081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курения предотвращает повреждение дыхательных путей и снижает вероятность развития хронических заболеваний лёгких.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9558" y="95281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9596" y="2929828"/>
            <a:ext cx="4981200" cy="18095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226400"/>
            <a:ext cx="34932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Астма и её влияние на дыхание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астме бронхи сужаются, что вызывает одышку и затрудняет дыхание. Постоянное воспаление ухудшает газообмен, снижая поступление кислорода в кровь и вызывая общее недомогание.
</a:t>
            </a:r>
            <a:endParaRPr lang="en-US" sz="1202" dirty="0"/>
          </a:p>
        </p:txBody>
      </p:sp>
      <p:sp>
        <p:nvSpPr>
          <p:cNvPr id="7" name="Text 1"/>
          <p:cNvSpPr txBox="1"/>
          <p:nvPr/>
        </p:nvSpPr>
        <p:spPr>
          <a:xfrm>
            <a:off x="180050" y="3203451"/>
            <a:ext cx="34932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Хронический бронхит и пневмония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болезни вызывают воспаление дыхательных путей и легких, что приводит к ухудшению функции дыхательной системы и снижению эффективности газообмена, проявляясь в слабости и усталости.
</a:t>
            </a:r>
            <a:endParaRPr lang="en-US" sz="120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775075"/>
            <a:ext cx="8127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84000" cy="5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дыхательных движений и газообмена
</a:t>
            </a:r>
            <a:endParaRPr lang="en-US" sz="22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Газообмен у животных: разнообразие механизмов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00" y="1150367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дышат через трахеи — трубчатую систему, которая напрямую доставляет воздух к клеткам без участия крови в транспортировке кислорода.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1994740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рыб газообмен происходит в жабрах, где благодаря тонкой структуре осуществляется эффективное получение кислорода из воды даже при низкой концентрации.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9124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Амфибии комбинируют лёгочное дыхание и кожное, что позволяет им дышать как в воде, так и на суше, адаптируясь к разным условиям обитания.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80000" y="3683502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эти механизмы отражают эволюционное разнообразие и уникальность дыхательной системы у различных животных.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051052"/>
            <a:ext cx="9144000" cy="20895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734501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итоги по дыханию и газообмену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2425500" y="1869638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и газообмен обеспечивают жизненно важный обмен кислородом и углекислым газом, поддерживая здоровье. Соблюдение правильного образа жизни и чистота воздуха помогают сохранить эффективность этих процессов.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2026-05-09T04:02:47Z</dcterms:created>
  <dcterms:modified xsi:type="dcterms:W3CDTF">2026-05-09T04:02:47Z</dcterms:modified>
</cp:coreProperties>
</file>