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«Фосфорический» мальчик. В. Медведев: странный случай, который учит не бояться
</a:t>
            </a:r>
            <a:pPr algn="l" indent="0" marL="0">
              <a:lnSpc>
                <a:spcPct val="100000"/>
              </a:lnSpc>
              <a:buNone/>
            </a:pPr>
            <a:r>
              <a:rPr lang="en-US" sz="2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встреча со светящимся мальчиком превращает обычный вечер в приключение без реальной угрозы.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Медведев и особенности рассказов для детей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Медведев писал для детей о близких вещах: школе, дворе, дружбе, смелости и неловких моментах. Его истории строятся на коротком сюжете и на яркой детали, которая сразу цепляет внимание. «Фосфорический» мальчик — маленькое приключение с загадкой и разгадкой.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называется «Фосфорический» мальчик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«фосфорический» связано со светом и свечением в темноте. Название сразу настраивает на тайну: читатель ожидает необычный образ и готовится к тому, что привычные правила вдруг не сработают.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«Фосфорический» мальчик выделяется среди других детей почти «сказочным» эффектом. Он появляется на фоне обычной жизни, и потому первое впечатление кажется убедительным — хотя на деле оно может обмануть.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самым название работает как подсказка: в рассказе важны не только события, но и то, как свет, тени и детали меняют восприятие. За загадкой обычно приходит более простое объяснение.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обстановка как источник напряжения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ночью страшнее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темное время суток, когда знакомые места выглядят иначе, чем днем. Ночь усиливает тревогу: кажется, что любое движение может скрывать что-то важное.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создают чувство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работают полутемная улица и двор, слабый свет от фонаря или окна. Именно этот приглушенный фон подчеркивает странность встречи и делает ее запоминающейся.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Завязка: неожиданная встреча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остается в привычной школьной и дворовой жизни. Ничего не предвещает приключений — и потому появление нового персонажа воспринимается особенно резко.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мальчик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происходит неожиданно: мальчик выглядит странно и как будто «светится». Его внешность сразу кажется подозрительной, и испуг возникает почти автоматически.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 сменяется любопытством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постепенно уступает место желанию понять: что происходит и почему незнакомец так необычен. Так завязка открывает путь к разгадке, а не к панике.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 его чувства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показан как обычный ребенок, который боится того, что не может объяснить сразу. Его реакция не геройская, а естественная: пугает сам факт неизвестности.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эмоции сильные, но затем взгляд становится внимательнее. Герой начинает подмечать детали происходящего и пытается понять, что именно заставляет мальчика выглядеть иначе.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воображение в такие моменты может разгонять тревогу: то, что можно было бы принять спокойно, превращается в загадку. В этом и чувствуется правдивость детских переживаний.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0800" y="1744875"/>
            <a:ext cx="5409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163" y="1804995"/>
            <a:ext cx="751200" cy="60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738" y="1771608"/>
            <a:ext cx="751200" cy="667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«фосфорического» мальчика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«светящийся» внешний вид делает мальчика центром внимания и усиливает ощущение тайны. Его сложно отнести к привычным категориям, поэтому страх появляется первым.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Загадочный, но не обязательно опасный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работает на контрасте: персонаж кажется фантастическим, однако это лишь первое впечатление. Рассказ помогает усомниться в выводах и искать объяснения дальше сюжета.
</a:t>
            </a:r>
            <a:endParaRPr lang="en-US" sz="1465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может обмануть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у героя растет из-за того, что он видит только часть картины. По мере наблюдения становится ясно: необычное не всегда означает угрозу.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переходов: от первого впечатления к пониманию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от тайны к разгадке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возникает сразу: читатель видит необычную встречу и чувствует напряжение. Светящийся образ удерживает внимание, не давая спокойно понять происходящее с первого шага.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история раскрывается постепенно. Читатель узнает больше о поведении героев и обстановке, и картинка становится точнее — как пазл, в котором не хватает нескольких деталей.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снимается нервное ожидание: эмоции не «выключаются», но становятся управляемыми. Герой переходит от впечатлений к наблюдению, и поэтому тревога уменьшается естественным образом.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странность получает понятное объяснение. Событие перестает казаться пугающим, а напряжение заменяется спокойствием и ощущением, что страх часто рождается из недосказанности.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рассказе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напряжение приходится на первую встречу, дальше эмоции постепенно «опускаются», потому что герой начинает понимать ситуацию.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понимание снижает страх. Когда появляется больше информации, любопытство заменяет тревогу и приводит к облегчению.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состояний по логике сюжета (тревога → любопытство → облегчение) на основе описания динамики в рассказе.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детского страха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Странность внешнего вида другого человека становится триггером испуга: герой еще не знает причин, но уже реагирует телом и мыслями, будто опасность реальна прямо сейчас.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точность текста в том, что детские страхи часто рождаются не из фактов, а из недостатка информации: стоит понять ситуацию, как напряжение заметно ослабевает.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показано, как ребенок пугается темноты и неизвестности: незнакомый силуэт кажется угрозой, а воображение быстро «дорисовывает» возможные опасности и усиливает тревогу.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наблюдательности и умения проверять свои догадки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может превратить обычные мелочи в загадку, поэтому герой сначала доверяет первому впечатлению. Но тревога растет, пока он не пытается разобраться и проверить, что именно происходит.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мальчик начинает замечать детали: как ведет себя собеседник, что видно вокруг, какие повторяющиеся признаки объясняют странность. Эти наблюдения меняют его оценку.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спокойному взгляду: сначала собрать факты, сравнить догадки и только потом делать выводы. Так страх уступает место любопытству и пониманию происходящего.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6137" y="1508047"/>
            <a:ext cx="2779077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рассказа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истории складываются в единую цепочку: от загадочного впечатления — к объяснению, которое снижает тревогу.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работают как система: атмосфера и встреча создают загадку, наблюдения ведут к разгадке, а итог превращает страх в понимание и вывод о безопасности необычного.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структуре рассказа и его ключевым темам (по предоставленному описанию).
</a:t>
            </a:r>
            <a:endParaRPr lang="en-US" sz="10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заметен контраст света и темноты: необычная деталь будто «подсвечивает» происходящее, поэтому читателю проще почувствовать, почему герой пугается именно в сумерках.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и короткие динамичные эпизоды делают историю близкой школьнику: эмоции сменяются быстро, как в реальной ситуации, когда времени на размышления почти нет.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ясной последовательности от загадки к разгадке текст читается легко, но запоминается: смешное и таинственное не спорят, а вместе работают на идею рассказа.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образ вводится сразу, и именно он становится центром внимания. Такая подача удерживает интерес, потому что сначала хочется объяснить, «что это» и «почему так светится».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в рассказе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подходит к этому рассказу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визуального образа подойдет мальчик в полутемном дворе: рядом фонарь или окно, дающее неровный свет. Важно передать не «ужас», а ощущение загадки, когда непонятно, что будет дальше.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добавить детали, усиливающие ожидание разгадки: тень, светящийся контур, чуть напряженная поза. Такой кадр помогает показать границу между страхом и любопытством без прямой угрозы.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герою справиться со страхом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истории ключевую роль играет переход от догадки к пониманию: чем больше герой узнает и проверяет, тем быстрее тревога превращается в спокойствие.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страх уменьшается не «сам по себе», а благодаря активным шагам: наблюдать, уточнять и сопоставлять факты. Именно это ведет к разгадке.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обучающая диаграмма по мотивам рассказа (распределение важности — схематическое).
</a:t>
            </a:r>
            <a:endParaRPr lang="en-US" sz="10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пятого класса эта мысль особенно понятна: мир детства полон загадок, но их часто можно объяснить и перестать бояться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Упоминание в описании презентации (возрастная адресация: «особенно понятна школьникам 5 класса»).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пятого класса эта мысль особенно понятна: мир детства полон загадок, но многие из них можно объяснить, отделив фантазию от реальности.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578" y="1694650"/>
            <a:ext cx="548775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9178" y="3141338"/>
            <a:ext cx="548775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интересен пятиклассникам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и внезапность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вечерняя темнота и неожиданная встреча, из-за которых любая мелочь кажется важной. Подобные ощущения знакомы школьникам, когда привычное место вдруг выглядит иначе.
</a:t>
            </a:r>
            <a:endParaRPr lang="en-US" sz="1496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Испуг, который хочется понять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пугается, но затем начинает искать причины происходящего. Читателю интересно, как страх меняется на вопросы и желание разобраться, а не просто «перетерпеть» тревогу.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вместо паники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важно смотреть внимательнее: замечать поведение и детали вокруг. Пятиклассникам это близко, потому что помогает переносить уроки наблюдения на жизнь.
</a:t>
            </a:r>
            <a:endParaRPr lang="en-US" sz="1361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Разгадка и облегчение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загадка получает простое объяснение, настроение становится спокойнее и даже появляется шутливая нотка. Так показано, что знание часто снимает тревогу сильнее, чем убеждения наугад.
</a:t>
            </a:r>
            <a:endParaRPr lang="en-US" sz="14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анализировать рассказ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темнота создают основу атмосферы: именно на границе видимого и неясного возникает напряжение. Эти слова помогают описать, почему необычный образ кажется особенно заметным ночью.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любопытство показывают движение чувств героя. В анализе важно проследить, когда тревога растет из догадки, а когда интерес побеждает и тянет к проверке.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и воображение объясняют причины эмоций. Воображение дорисовывает опасность, а внимательность собирает факты, меняя выводы, которые герой делал в самом начале.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Загадка, разгадка и смелость фиксируют сюжет: тайна запускает события, понимание снимает напряжение, а смелость проявляется не в борьбе, а в спокойном разборе странного.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странный случай, который учит быть смелее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 Медведева «Фосфорический» мальчик» показывает, как ребенок сталкивается с необычным и постепенно находит объяснение своему страху. Фантазия и юмор поддерживают жизненную правду: смелость начинается с внимательности.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2026-05-13T00:58:32Z</dcterms:created>
  <dcterms:modified xsi:type="dcterms:W3CDTF">2026-05-13T00:58:32Z</dcterms:modified>
</cp:coreProperties>
</file>