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язык и математическая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записи помогают понимать и решать задачи быстрее.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алгебра учит не только считать, но и точно записывать связи между величинами, чтобы быстро находить неизвестное и проверять ответ.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алгебре нужны язык и модель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математический язык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язык использует числа и буквы для записи величин. Буква может обозначать неизвестное число, переменную или удобное сокращение в формуле.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сложения, вычитания, умножения и деления помогают записывать вычисления короче, чем словами. Они показывают порядок действий и делают запись однозначной.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уравнения связывают величины между собой. Например, они позволяют показать зависимость, найти неизвестное и проверить, верно ли описана ситуация.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мысль можно выразить словами, выражением, таблицей или графиком. Главное, чтобы запись сохраняла смысл и не искажала данные.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уточняют, какие действия выполняются первыми, а знаки сравнения показывают, как соотносятся величины. Благодаря этому запись остается точной и 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+, −, × и ÷ показывают основные арифметические действия. Один символ заменяет длинную словесную фразу и помогает записывать вычисления кратко.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=, &lt;, &gt;, ≤ и ≥ помогают сравнивать числа и выражения. С их помощью можно сразу увидеть, что именно утверждает запись.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формулах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x, y, a, b обозначают неизвестные или переменные величины. Они удобны, когда число еще не найдено или может меняться.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x+7=15 означает, что к неизвестному числу прибавили 7 и получили 15. Такой способ записи заменяет целое предложение.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часто встречаются в алгебре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бытовых формулировок и коротких алгебраических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короче и точнее словесной, поэтому удобнее для вычислений, сравнения величин и решения задач.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 и алгебраическая запись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может быть записана по-разному, и каждый способ подчеркивает свою сторону: условие, зависимость величин или поиск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описывают одну ситуацию, но выбираются по цели записи: понять условие, увидеть связь или удобно вычислить результат.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способами можно записать одну задачу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математическая модель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оставляет только главное и убирает лишние детали. Поэтому она помогает сосредоточиться на связи между величинами, а не на внешних особенностях ситуации.
</a:t>
            </a:r>
            <a:endParaRPr lang="en-US" sz="174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модели могут выступать выражения, уравнения и неравенства. Они позволяют точно описать отношения между данными и неизвестными в задаче.
</a:t>
            </a:r>
            <a:endParaRPr lang="en-US" sz="176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 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или схема удобны, когда нужно увидеть зависимость величин по шагам. Они наглядно показывают изменения и облегчают поиск закономерности.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одна величина меняется вместе с другой. Он особенно полезен там, где важно сравнить значения и заметить общую тенденцию.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составления модели по тексту задачи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математическая модель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важно различать: переменная может принимать разные значения, а неизвестное ищут в конкретной задаче.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ними помогает правильно выбирать способ решения уравнений и записывать зависимости между величинами без путаницы.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сравнивать значения без длинного описания: сразу видно, как быстро изменяется величина и сохраняется ли одинаковый темп.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подтверждает равномерное движение: путь увеличивается одинаково за равные промежутки времени.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одна величина в зависимости от другой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без лишних подсчётов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чек помогает быстро понять, сколько нужно заплатить за несколько товаров. Математическая модель здесь проста: цена одного предмета, количество и итоговая сумма связаны формулой. Такой способ удобен, когда нужно сравнить разные покупки.
</a:t>
            </a:r>
            <a:endParaRPr lang="en-US" sz="99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 и расписание показывают, сколько времени займёт поездка и где находятся остановки. Если известны расстояние и скорость, можно заранее оценить прибытие. Это помогает выбрать более удобный путь и избежать опоздания.
</a:t>
            </a:r>
            <a:endParaRPr lang="en-US" sz="106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 количество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весах можно увидеть, как меняется масса, если добавить или убрать предметы. В учебной задаче это превращается в простую модель с неизвестным числом. Она позволяет не только найти ответ, но и проверить, насколько он разумен.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в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свойства реального объекта сохраняет модель, а какие опускает.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выделяет только главные признаки задачи. Она не копирует реальность полностью, но делает её удобной для вычислений и сравнения.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и математике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объект и его математическая модель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и та же ситуация может иметь разные модели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описывается по-разному, если нужно найти время, стоимость или длину. Поэтому выбирают ту запись, которая лучше показывает нужную зависимость и ведёт к ответу.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цена и количество, удобно составить выражение или таблицу. Если даны расстояние и скорость, чаще используют формулу или уравнение. Модель подбирают по исходным сведениям.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важны стороны и углы, а в задачах на движение — путь и время. При смене величин меняется и модель, хотя реальная ситуация остаётся одной и той же.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проверить ответ вычислением, а иногда — по графику или схеме. Чем точнее модель отражает нужные связи, тем легче увидеть ошибку и исправить её.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решения задачи в школьной алгебре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математической модели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рассматривать модели через знакомые ситуации: поездки, цены, температура и расписание помогают увидеть их пользу.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особенно полезны там, где нужно сравнение, прогноз или быстрый расчёт по данным.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иллюстрации сфер применения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математические модели применяются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модели задачи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условия получаем уравнение x+6=18. В нём неизвестное число связано с известным действием, поэтому модель сразу показывает, что нужно найти первоначальное количество карандашей.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 коробке было x карандашей. Потом добавили 6 карандашей, и стало 18. Такая запись отделяет известные данные от неизвестного и переводит текст задачи на математический язык.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даёт x=12. Проверка выполняется обратным действием: 12+6=18. Если равенство верно, значит модель составлена правильно и ответ соответствует условию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формуле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показывает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или схема помогают увидеть форму, расположение и число элементов. По рисунку легче заметить, какие величины нужно измерить или сравнить, прежде чем переходить к формуле.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выражает точное соотношение между величинами и не оставляет двусмысленности. Она удобна там, где важно вычислить результат, а не только описать внешний вид объекта.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читает рисунок, затем выбирает нужные данные и записывает их символами. После этого задача превращается в вычисление, уравнение или выражение, с которым можно работать.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особенно важен в задачах на периметр, площадь, цену, время и движение. Он соединяет наглядность с точностью и помогает не потерять смысл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математических моделей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учитывает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всегда упрощает реальность, поэтому часть деталей остаётся за пределами записи. Это помогает решать задачу, но иногда скрывает факторы, важные для точного результата.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исходные числа неверны, то и ответ будет ошибочным. Даже хорошая модель не исправит неправильные измерения, поэтому качество решения начинается с точной информации.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верный выбор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работает только тогда, когда выбраны нужные величины и правильно показана их связь. Если взять не те данные, решение может оказаться математически верным, но не подходящим по смыслу.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всегда нужно сравнить с условием и здравым смыслом. Если ответ слишком большой, отрицательный или имеет неверные единицы, модель или вычисления нужно пересмотреть.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математическая модель полезна, но требует аккуратности при построении и проверке.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помогает понять ситуацию и рассчитать ответ, но не заменяет сам реальный объект. Поэтому важны и вычисления, и проверка смысла результата.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обучения математике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математического моделирования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видеть суть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язык делает запись краткой и точной, а модель помогает перевести жизненную ситуацию в уравнение, таблицу или график. Благодаря этому легче найти неизвестное и проверить ответ.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2026-05-29T15:54:03Z</dcterms:created>
  <dcterms:modified xsi:type="dcterms:W3CDTF">2026-05-29T15:54:03Z</dcterms:modified>
</cp:coreProperties>
</file>