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в ротовой полости: обзор и ключевые этапы
</a:t>
            </a:r>
            <a:endParaRPr lang="en-US" sz="322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и химическая обработка пищи начинается в ротовой полости — важном начале пищеварения.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роль ротовой полости в пищеварении человека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 — первый отдел пищеварительной системы, где пища измельчается механически и химически. Основные органы рта подготавливают пищу к дальнейшему перевариванию, облегчая усвоение питательных веществ желудком и кишечником.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ротовой полости: органы, их расположение и функции
</a:t>
            </a:r>
            <a:endParaRPr lang="en-US" sz="2628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— механический процессор пищи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у взрослого человека 32 зуба, которые включают резцы, клыки, премоляры и моляры. Они разрывают и измельчают пищу, способствуя её эффективной обработке перед глотанием.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— формирователь и вкусовой анализатор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активно перемешивает пищу, формирует пищевой комок и участвует в восприятии вкуса. Он также помогает поднимать пищу к зубам и мягкому нёбу для дальнейшей переработки.
</a:t>
            </a:r>
            <a:endParaRPr lang="en-US" sz="111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7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900–1200
</a:t>
            </a:r>
            <a:endParaRPr lang="en-US" sz="747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Механическое дробление пищи зубами облегчает ферментативное расщепление и способствует образованию однородного пищевого комка, который легче глотать и переваривать.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физиологии питания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жевательных движений совершает средний школьник в день для качественного измельчения пищи.
</a:t>
            </a:r>
            <a:endParaRPr lang="en-US" sz="21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Состав, свойства и количество слюны человека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слюны – вода (98–99%), обеспечивающая увлажнение пищи и комфорт в полости рта.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составе слюны присутствуют минеральные соли, такие как натрий, калий и кальций, поддерживающие её химический баланс.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ферменты, включая альфа-амилазу и лизоцим, играют важную роль в начале пищеварения и защиты от бактерий.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объём слюны у подростков достигает 1,0–1,5 литров, что важно для нормального функционирования ротовой полости.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слюны: пищеварение, защита и формирование пищевого комка
</a:t>
            </a:r>
            <a:endParaRPr lang="en-US" sz="2647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Облегчение глотания благодаря смачиванию пищи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увлажняет пищу, облегчая её скольжение по пищеварительному тракту. Мукополисахариды придают ей вязкость, способствуя формированию плотного пищевого комка.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Антибактериальная защита с помощью лизоцима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Лизоцим, содержащийся в слюне, уничтожает вредные бактерии уже на ранних этапах переваривания, снижая риск инфекций в ротовой полости.
</a:t>
            </a:r>
            <a:endParaRPr lang="en-US" sz="990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функция и начальное пищеварение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Иммуноглобулины обеспечивают местный иммунитет, а ферменты запускают расщепление углеводов, создавая фундамент для последующих этапов пищеварения.
</a:t>
            </a:r>
            <a:endParaRPr lang="en-US" sz="970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Нейрогуморальная регуляция слюноотделения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стимулируют слюноотделение при прямом контакте пищи с рецепторами рта, обеспечивая быструю реакцию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активируются при виде или запахе еды, подготавливая пищеварительную систему к приёму пищи заранее.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Парасимпатическая и симпатическая нервные системы регулируют интенсивность слюноотделения в зависимости от состояния организма и внешних факторов.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образование слюны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свойства пищи, такие как вкус и консистенция, стимулируют или уменьшают выделение слюны в процессе еды.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пищи также влияет: горячие и острые блюда вызывают усиленное слюноотделение, холодные — снижают.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состояние и уровни стресса регулируют секрецию; при стрессе и обезвоживании слюноотделение значительно падает.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заболевания и медикаменты могут нарушать работу слюнных желез, вызывая сухость во рту и ухудшая пищеварение.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Схема: события пищеварения в ротовой полости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для эффективной обработки пищи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амилазы: превращение крахмала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Альфа-амилаза слюны начинает расщеплять крахмал уже в ротовой полости, превращая его в мальтозу — дисахарид, более доступный для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фермента зависит от слабощелочной среды рта с оптимальным pH от 6,8 до 7,2 и температуры около 37°C.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40% крахмала из пищи подвергается переработке благодаря амилазе, ускоряя общий процесс пищеварения и улучшая усвоение.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рецепторы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покрыт многочисленными сосочками, содержащими рецепторы, чувствительные к пяти основным вкусам: сладкому, солёному, кислому, горькому и умами. Эти рецепторы обеспечивают первичную оценку пищи, помогая организму распознать полезные и опасные вещества.
</a:t>
            </a:r>
            <a:endParaRPr lang="en-US" sz="752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вкусового восприятия у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количество вкусовых рецепторов выше, чем у взрослых, что делает их вкусовое восприятие более острым. Это объясняет, почему дети зачастую более избирательны в еде и сильнее реагируют на яркие вкусы.
</a:t>
            </a:r>
            <a:endParaRPr lang="en-US" sz="795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вкуса и слюноотделения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ощущения стимулируют работу слюнных желёз, увеличивая выделение слюны. Это помогает лучше смачивать пищу и активизирует ферменты для начала переваривания углеводов, способствуя усвоению пищи.
</a:t>
            </a:r>
            <a:endParaRPr lang="en-US" sz="804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ощущения и их значение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Рефлекторные механизмы в ротовой полости при пищеварении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Жевание активирует безусловные рефлексы, вызывая усиленное слюноотделение для подготовки пищи к перевариванию.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формируются при восприятии внешних раздражителей — запаха или вида пищи, создавая предварительный слюнной ответ.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импульсы от рецепторов рта передаются в продолговатый мозг, который регулирует секрецию пищеварительных желез.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Моторика языка подконтрольна рефлекторной деятельности, что обеспечивает правильное перемешивание пищи и формирование пищевого комка.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пары слюнных желез и свойства их секрета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виды слюнных желёз, особенности их секреции и вклад в общее выделение слюны.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Подчелюстные железы обеспечивают основную часть слюны, комбинируя водянистую и слизистую субстанции, подходящие для смягчения и переваривания пищи.
</a:t>
            </a:r>
            <a:endParaRPr lang="en-US" sz="1165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2020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ротовой полости и их влияние на пищеварение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Кариес — разрушитель зубов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Кариес вызывается бактериями, разрушающими эмаль, что снижает эффективность жевания и может привести к боли и воспалению, ухудшая пищеварение у подростков.
</a:t>
            </a:r>
            <a:endParaRPr lang="en-US" sz="100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Пародонтит — воспаление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десен и окружающих зубных тканей сопровождается кровоточивостью и болезненностью, затрудняя приём пищи и негативно влияя на качество измельчения пищи.
</a:t>
            </a:r>
            <a:endParaRPr lang="en-US" sz="909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Сиаладенит — патология слюнных желез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слюнных желез снижает выделение слюны, затрудняя формирование пищевого комка и ослабляя защиту от микробов, что ухудшает процесс переваривания.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гигиены ротовой полости для здоровья пищеварения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чистка зубов дважды в день и использование зубной нити предотвращают накопление налёта и развитие кариеса.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Полоскание рта после приёма пищи помогает удалять остатки еды и снижает количество вредных бактерий.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осмотры у стоматолога как минимум два раза в год выявляют и устраняют проблемы на ранних стадиях.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77" y="1400850"/>
            <a:ext cx="3309347" cy="3351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тщательного пережёвывания пищи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26800" y="17643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переваривания и снижение нагрузки на ЖКТ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пережёвывание обеспечивает лучшее смешивание пищи с ферментами слюны, облегчая пищеварение в желудке и кишечнике, снижая нагрузку на органы.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4326800" y="28928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неприятных ощущений и травм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Непережёванные крупные куски могут замедлять процесс пищеварения, вызывают тяжесть в желудке и увеличивают риск повреждений слизистой оболочки ЖКТ.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слюноотделения при разных условиях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показывают значительное увеличение слюноотделения при воздействии раздражителя (например, лимона), демонстрируя реакцию пищевых рефлексов.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подтверждает, что вкусовые и ароматические раздражители активируют условные рефлексы, усиливая слюноотделение для улучшения пищеварения.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эксперимент, 2024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травоядных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коров развиты сильные жевательные мышцы и большое число моляров для эффективного измельчения растительной пищи и максимального извлечения питательных веществ.
</a:t>
            </a:r>
            <a:endParaRPr lang="en-US" sz="872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Жевательный аппарат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жуков мощные жевательные челюсти, приспособленные для пережёвывания твердой пищи, однако слюнные железы у них значительно отличаются от млекопитающих.
</a:t>
            </a:r>
            <a:endParaRPr lang="en-US" sz="918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ротовой полости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обладает универсальной ротовой полостью с комплексным набором зубов и слюнных желез, что позволяет переваривать разнообразную пищу животного и растительного происхождения.
</a:t>
            </a:r>
            <a:endParaRPr lang="en-US" sz="837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ротовой полости человека и животных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пищеварения в ротовой полости
</a:t>
            </a:r>
            <a:endParaRPr lang="en-US" sz="2103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анатомо-физиологических исследованиях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 — фундамент здорового пищеварения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рта напрямую влияет на качество пищеварения и общее самочувствие. Правильный уход и своевременная забота обеспечивают эффективное расщепление пищи и поддерживают нормальную работу ЖКТ.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2026-05-09T14:16:29Z</dcterms:created>
  <dcterms:modified xsi:type="dcterms:W3CDTF">2026-05-09T14:16:29Z</dcterms:modified>
</cp:coreProperties>
</file>